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notesMasterIdLst>
    <p:notesMasterId r:id="rId2"/>
  </p:notesMasterIdLst>
  <p:sldIdLst>
    <p:sldId id="256" r:id="rId3"/>
    <p:sldId id="261" r:id="rId4"/>
    <p:sldId id="263" r:id="rId5"/>
    <p:sldId id="285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12192000" cy="6858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978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978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061972"/>
            <a:ext cx="12192000" cy="2033270"/>
          </a:xfrm>
          <a:custGeom>
            <a:avLst/>
            <a:gdLst/>
            <a:ahLst/>
            <a:cxnLst/>
            <a:rect l="l" t="t" r="r" b="b"/>
            <a:pathLst>
              <a:path w="12192000" h="2033270">
                <a:moveTo>
                  <a:pt x="12192000" y="0"/>
                </a:moveTo>
                <a:lnTo>
                  <a:pt x="0" y="0"/>
                </a:lnTo>
                <a:lnTo>
                  <a:pt x="0" y="2033015"/>
                </a:lnTo>
                <a:lnTo>
                  <a:pt x="12192000" y="20330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313932"/>
            <a:ext cx="12192000" cy="544195"/>
          </a:xfrm>
          <a:custGeom>
            <a:avLst/>
            <a:gdLst/>
            <a:ahLst/>
            <a:cxnLst/>
            <a:rect l="l" t="t" r="r" b="b"/>
            <a:pathLst>
              <a:path w="12192000" h="544195">
                <a:moveTo>
                  <a:pt x="12192000" y="0"/>
                </a:moveTo>
                <a:lnTo>
                  <a:pt x="0" y="0"/>
                </a:lnTo>
                <a:lnTo>
                  <a:pt x="0" y="544065"/>
                </a:lnTo>
                <a:lnTo>
                  <a:pt x="12192000" y="54406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1473" y="504571"/>
            <a:ext cx="4369053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5977" y="2332481"/>
            <a:ext cx="8480044" cy="319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128506" y="6523678"/>
            <a:ext cx="2862579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A6A6A6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pc="-5">
                <a:solidFill>
                  <a:srgbClr val="FFC000"/>
                </a:solidFill>
              </a:rPr>
              <a:t>KRISPY</a:t>
            </a:r>
            <a:r>
              <a:rPr dirty="0" spc="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KREME</a:t>
            </a:r>
            <a:r>
              <a:rPr dirty="0" spc="434">
                <a:solidFill>
                  <a:srgbClr val="FFC000"/>
                </a:solidFill>
              </a:rPr>
              <a:t> </a:t>
            </a:r>
            <a:r>
              <a:rPr dirty="0" spc="-5"/>
              <a:t>WEB </a:t>
            </a:r>
            <a:r>
              <a:rPr dirty="0" spc="-10"/>
              <a:t>RENEWAL</a:t>
            </a:r>
            <a:r>
              <a:rPr dirty="0" spc="5"/>
              <a:t> </a:t>
            </a:r>
            <a:r>
              <a:rPr dirty="0" spc="-5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jpeg"  /><Relationship Id="rId3" Type="http://schemas.openxmlformats.org/officeDocument/2006/relationships/image" Target="../media/image2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.jpeg"  /><Relationship Id="rId3" Type="http://schemas.openxmlformats.org/officeDocument/2006/relationships/image" Target="../media/image25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7.jpeg"  /><Relationship Id="rId6" Type="http://schemas.openxmlformats.org/officeDocument/2006/relationships/image" Target="../media/image17.jpeg"  /><Relationship Id="rId7" Type="http://schemas.openxmlformats.org/officeDocument/2006/relationships/image" Target="../media/image1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303377" y="2565908"/>
            <a:ext cx="4138295" cy="97739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3600" spc="-5">
                <a:solidFill>
                  <a:srgbClr val="ffffff"/>
                </a:solidFill>
              </a:rPr>
              <a:t>ITC</a:t>
            </a:r>
            <a:r>
              <a:rPr lang="ko-KR" altLang="en-US" sz="3600" spc="-5">
                <a:solidFill>
                  <a:srgbClr val="ffffff"/>
                </a:solidFill>
              </a:rPr>
              <a:t>영어 </a:t>
            </a:r>
            <a:endParaRPr lang="ko-KR" altLang="en-US" sz="3600" spc="-5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defRPr/>
            </a:pPr>
            <a:r>
              <a:rPr sz="2800" spc="-20">
                <a:solidFill>
                  <a:srgbClr val="ffc000"/>
                </a:solidFill>
              </a:rPr>
              <a:t>Website</a:t>
            </a:r>
            <a:r>
              <a:rPr sz="2800" spc="-15">
                <a:solidFill>
                  <a:srgbClr val="ffc000"/>
                </a:solidFill>
              </a:rPr>
              <a:t> </a:t>
            </a:r>
            <a:r>
              <a:rPr sz="2800" spc="-5">
                <a:solidFill>
                  <a:srgbClr val="ffc000"/>
                </a:solidFill>
              </a:rPr>
              <a:t>renewal</a:t>
            </a:r>
            <a:r>
              <a:rPr sz="2800" spc="-10">
                <a:solidFill>
                  <a:srgbClr val="ffc000"/>
                </a:solidFill>
              </a:rPr>
              <a:t> project</a:t>
            </a:r>
            <a:endParaRPr sz="2800"/>
          </a:p>
        </p:txBody>
      </p:sp>
      <p:sp>
        <p:nvSpPr>
          <p:cNvPr id="4" name="object 3"/>
          <p:cNvSpPr txBox="1"/>
          <p:nvPr/>
        </p:nvSpPr>
        <p:spPr>
          <a:xfrm>
            <a:off x="7848600" y="6575552"/>
            <a:ext cx="4026914" cy="18719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COPYRIGHT</a:t>
            </a:r>
            <a:r>
              <a:rPr sz="1200" spc="20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20</a:t>
            </a:r>
            <a:r>
              <a:rPr lang="en-US" altLang="ko-KR"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22</a:t>
            </a:r>
            <a:r>
              <a:rPr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.0</a:t>
            </a:r>
            <a:r>
              <a:rPr lang="en-US" altLang="ko-KR"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6</a:t>
            </a:r>
            <a:r>
              <a:rPr sz="1200" spc="10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lang="en-US" altLang="ko-KR" sz="1200" spc="10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LEE SungKyu</a:t>
            </a:r>
            <a:r>
              <a:rPr sz="1200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 All</a:t>
            </a:r>
            <a:r>
              <a:rPr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 rights</a:t>
            </a:r>
            <a:r>
              <a:rPr sz="1200" spc="2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1200" spc="-5">
                <a:solidFill>
                  <a:srgbClr val="3a3838"/>
                </a:solidFill>
                <a:latin typeface="맑은 고딕"/>
                <a:ea typeface="+mj-ea"/>
                <a:cs typeface="맑은 고딕"/>
              </a:rPr>
              <a:t>reserved.</a:t>
            </a:r>
            <a:endParaRPr sz="1200" spc="-5">
              <a:solidFill>
                <a:srgbClr val="3a3838"/>
              </a:solidFill>
              <a:latin typeface="맑은 고딕"/>
              <a:ea typeface="+mj-ea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138" y="2886953"/>
            <a:ext cx="3982720" cy="1402080"/>
          </a:xfrm>
          <a:prstGeom prst="rect">
            <a:avLst/>
          </a:prstGeom>
        </p:spPr>
        <p:txBody>
          <a:bodyPr vert="horz" wrap="square" lIns="0" tIns="20319" rIns="0" bIns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  <a:defRPr/>
            </a:pPr>
            <a:r>
              <a:rPr sz="1800">
                <a:latin typeface="맑은 고딕"/>
                <a:cs typeface="맑은 고딕"/>
              </a:rPr>
              <a:t>‘빅비주얼’</a:t>
            </a:r>
            <a:r>
              <a:rPr sz="1800" spc="-4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의</a:t>
            </a:r>
            <a:r>
              <a:rPr sz="1800" spc="-3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부재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defRPr/>
            </a:pPr>
            <a:endParaRPr sz="11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defRPr/>
            </a:pPr>
            <a:r>
              <a:rPr sz="1800">
                <a:latin typeface="맑은 고딕"/>
                <a:cs typeface="맑은 고딕"/>
              </a:rPr>
              <a:t>웹 사이트 이용자에게 병원이 가진 특 </a:t>
            </a:r>
            <a:r>
              <a:rPr sz="1800" spc="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정한</a:t>
            </a:r>
            <a:r>
              <a:rPr sz="1800" spc="-2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이미지나</a:t>
            </a:r>
            <a:r>
              <a:rPr sz="1800" spc="-2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분위기를</a:t>
            </a:r>
            <a:r>
              <a:rPr sz="1800" spc="-2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전달할</a:t>
            </a:r>
            <a:r>
              <a:rPr sz="1800" spc="-1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기회가  없음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3" name="object 3"/>
          <p:cNvGrpSpPr/>
          <p:nvPr/>
        </p:nvGrpSpPr>
        <p:grpSpPr>
          <a:xfrm rot="0"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4" name="object 4"/>
            <p:cNvSpPr/>
            <p:nvPr/>
          </p:nvSpPr>
          <p:spPr>
            <a:xfrm>
              <a:off x="6096000" y="0"/>
              <a:ext cx="6096000" cy="4140835"/>
            </a:xfrm>
            <a:custGeom>
              <a:avLst/>
              <a:gdLst/>
              <a:rect l="l" t="t" r="r" b="b"/>
              <a:pathLst>
                <a:path w="6096000" h="4140835">
                  <a:moveTo>
                    <a:pt x="6096000" y="0"/>
                  </a:moveTo>
                  <a:lnTo>
                    <a:pt x="0" y="0"/>
                  </a:lnTo>
                  <a:lnTo>
                    <a:pt x="0" y="4140707"/>
                  </a:lnTo>
                  <a:lnTo>
                    <a:pt x="6096000" y="4140707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4140707"/>
              <a:ext cx="6096000" cy="2717800"/>
            </a:xfrm>
            <a:custGeom>
              <a:avLst/>
              <a:gdLst/>
              <a:rect l="l" t="t" r="r" b="b"/>
              <a:pathLst>
                <a:path w="6096000" h="2717800">
                  <a:moveTo>
                    <a:pt x="6096000" y="0"/>
                  </a:moveTo>
                  <a:lnTo>
                    <a:pt x="0" y="0"/>
                  </a:lnTo>
                  <a:lnTo>
                    <a:pt x="0" y="2717291"/>
                  </a:lnTo>
                  <a:lnTo>
                    <a:pt x="6096000" y="2717291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01856" y="0"/>
            <a:ext cx="39052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540207" y="499109"/>
            <a:ext cx="28822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B</a:t>
            </a:r>
            <a:r>
              <a:rPr spc="-45"/>
              <a:t> </a:t>
            </a:r>
            <a:r>
              <a:rPr/>
              <a:t>E</a:t>
            </a:r>
            <a:r>
              <a:rPr spc="-45"/>
              <a:t> </a:t>
            </a:r>
            <a:r>
              <a:rPr/>
              <a:t>N</a:t>
            </a:r>
            <a:r>
              <a:rPr spc="-40"/>
              <a:t> </a:t>
            </a:r>
            <a:r>
              <a:rPr/>
              <a:t>C</a:t>
            </a:r>
            <a:r>
              <a:rPr spc="-45"/>
              <a:t> </a:t>
            </a:r>
            <a:r>
              <a:rPr/>
              <a:t>H</a:t>
            </a:r>
            <a:r>
              <a:rPr spc="-50"/>
              <a:t> </a:t>
            </a:r>
            <a:r>
              <a:rPr/>
              <a:t>I</a:t>
            </a:r>
            <a:r>
              <a:rPr spc="-35"/>
              <a:t> </a:t>
            </a:r>
            <a:r>
              <a:rPr/>
              <a:t>M</a:t>
            </a:r>
            <a:r>
              <a:rPr spc="-45"/>
              <a:t> </a:t>
            </a:r>
            <a:r>
              <a:rPr/>
              <a:t>A</a:t>
            </a:r>
            <a:r>
              <a:rPr spc="-40"/>
              <a:t> </a:t>
            </a:r>
            <a:r>
              <a:rPr/>
              <a:t>R</a:t>
            </a:r>
            <a:r>
              <a:rPr spc="-40"/>
              <a:t> </a:t>
            </a:r>
            <a:r>
              <a:rPr/>
              <a:t>K</a:t>
            </a:r>
            <a:r>
              <a:rPr spc="-45"/>
              <a:t> </a:t>
            </a:r>
            <a:r>
              <a:rPr/>
              <a:t>I</a:t>
            </a:r>
            <a:r>
              <a:rPr spc="-35"/>
              <a:t> </a:t>
            </a:r>
            <a:r>
              <a:rPr/>
              <a:t>N</a:t>
            </a:r>
            <a:r>
              <a:rPr spc="-45"/>
              <a:t> </a:t>
            </a:r>
            <a:r>
              <a:rPr/>
              <a:t>G</a:t>
            </a:r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 txBox="1"/>
          <p:nvPr/>
        </p:nvSpPr>
        <p:spPr>
          <a:xfrm>
            <a:off x="533501" y="869950"/>
            <a:ext cx="281051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  <a:tab pos="1594485" algn="l"/>
                <a:tab pos="2155190" algn="l"/>
                <a:tab pos="2339340" algn="l"/>
              </a:tabLst>
              <a:defRPr/>
            </a:pPr>
            <a:r>
              <a:rPr sz="1500" spc="150">
                <a:latin typeface="맑은 고딕"/>
                <a:cs typeface="맑은 고딕"/>
              </a:rPr>
              <a:t>타사	</a:t>
            </a:r>
            <a:r>
              <a:rPr sz="1500" spc="225">
                <a:latin typeface="맑은 고딕"/>
                <a:cs typeface="맑은 고딕"/>
              </a:rPr>
              <a:t>웹사이트	</a:t>
            </a:r>
            <a:r>
              <a:rPr sz="1500" spc="150">
                <a:latin typeface="맑은 고딕"/>
                <a:cs typeface="맑은 고딕"/>
              </a:rPr>
              <a:t>분석	</a:t>
            </a:r>
            <a:r>
              <a:rPr sz="1500">
                <a:latin typeface="맑은 고딕"/>
                <a:cs typeface="맑은 고딕"/>
              </a:rPr>
              <a:t>:	</a:t>
            </a:r>
            <a:r>
              <a:rPr sz="1500" spc="150">
                <a:latin typeface="맑은 고딕"/>
                <a:cs typeface="맑은 고딕"/>
              </a:rPr>
              <a:t>단점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8107" y="2514600"/>
            <a:ext cx="965200" cy="3232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6990" rIns="0" bIns="0">
            <a:spAutoFit/>
          </a:bodyPr>
          <a:lstStyle/>
          <a:p>
            <a:pPr marL="114300">
              <a:lnSpc>
                <a:spcPct val="100000"/>
              </a:lnSpc>
              <a:spcBef>
                <a:spcPts val="370"/>
              </a:spcBef>
              <a:defRPr/>
            </a:pPr>
            <a:r>
              <a:rPr sz="1400" spc="-5">
                <a:latin typeface="맑은 고딕"/>
                <a:cs typeface="맑은 고딕"/>
              </a:rPr>
              <a:t>Font</a:t>
            </a:r>
            <a:r>
              <a:rPr sz="1400" spc="-45">
                <a:latin typeface="맑은 고딕"/>
                <a:cs typeface="맑은 고딕"/>
              </a:rPr>
              <a:t> </a:t>
            </a:r>
            <a:r>
              <a:rPr sz="1400" spc="-5">
                <a:latin typeface="맑은 고딕"/>
                <a:cs typeface="맑은 고딕"/>
              </a:rPr>
              <a:t>size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8233" y="2974975"/>
            <a:ext cx="2492375" cy="111125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각 섹션 별 높이 설정이 크게 잡혀있음</a:t>
            </a:r>
            <a:endParaRPr lang="ko-KR" altLang="en-US" sz="1400">
              <a:latin typeface="맑은 고딕"/>
              <a:cs typeface="맑은 고딕"/>
            </a:endParaRPr>
          </a:p>
          <a:p>
            <a:pPr marL="250190" marR="5080" indent="-238125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cs typeface="맑은 고딕"/>
            </a:endParaRPr>
          </a:p>
          <a:p>
            <a:pPr marL="250190" marR="5080" indent="-238125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cs typeface="맑은 고딕"/>
            </a:endParaRPr>
          </a:p>
          <a:p>
            <a:pPr marL="250190" marR="5080" indent="-238125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75053" y="4078985"/>
            <a:ext cx="0" cy="433705"/>
          </a:xfrm>
          <a:custGeom>
            <a:avLst/>
            <a:gdLst/>
            <a:rect l="l" t="t" r="r" b="b"/>
            <a:pathLst>
              <a:path h="433704">
                <a:moveTo>
                  <a:pt x="0" y="0"/>
                </a:moveTo>
                <a:lnTo>
                  <a:pt x="0" y="43345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4132326" y="4078985"/>
            <a:ext cx="0" cy="433705"/>
          </a:xfrm>
          <a:custGeom>
            <a:avLst/>
            <a:gdLst/>
            <a:rect l="l" t="t" r="r" b="b"/>
            <a:pathLst>
              <a:path h="433704">
                <a:moveTo>
                  <a:pt x="0" y="433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6096000" y="0"/>
            <a:ext cx="6096000" cy="4156075"/>
            <a:chOff x="6096000" y="0"/>
            <a:chExt cx="6096000" cy="4156075"/>
          </a:xfrm>
        </p:grpSpPr>
        <p:sp>
          <p:nvSpPr>
            <p:cNvPr id="6" name="object 6"/>
            <p:cNvSpPr/>
            <p:nvPr/>
          </p:nvSpPr>
          <p:spPr>
            <a:xfrm>
              <a:off x="6096000" y="0"/>
              <a:ext cx="6096000" cy="4156075"/>
            </a:xfrm>
            <a:custGeom>
              <a:avLst/>
              <a:gdLst/>
              <a:rect l="l" t="t" r="r" b="b"/>
              <a:pathLst>
                <a:path w="6096000" h="4156075">
                  <a:moveTo>
                    <a:pt x="0" y="4155948"/>
                  </a:moveTo>
                  <a:lnTo>
                    <a:pt x="6096000" y="4155948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415594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object 7"/>
            <p:cNvSpPr/>
            <p:nvPr/>
          </p:nvSpPr>
          <p:spPr>
            <a:xfrm>
              <a:off x="8159495" y="1120139"/>
              <a:ext cx="944880" cy="487680"/>
            </a:xfrm>
            <a:custGeom>
              <a:avLst/>
              <a:gdLst/>
              <a:rect l="l" t="t" r="r" b="b"/>
              <a:pathLst>
                <a:path w="944879" h="487680">
                  <a:moveTo>
                    <a:pt x="0" y="487679"/>
                  </a:moveTo>
                  <a:lnTo>
                    <a:pt x="944879" y="487679"/>
                  </a:lnTo>
                  <a:lnTo>
                    <a:pt x="944879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" name="object 8"/>
            <p:cNvSpPr/>
            <p:nvPr/>
          </p:nvSpPr>
          <p:spPr>
            <a:xfrm>
              <a:off x="7188708" y="1120139"/>
              <a:ext cx="970915" cy="487680"/>
            </a:xfrm>
            <a:custGeom>
              <a:avLst/>
              <a:gdLst/>
              <a:rect l="l" t="t" r="r" b="b"/>
              <a:pathLst>
                <a:path w="970915" h="487680">
                  <a:moveTo>
                    <a:pt x="970788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70788" y="487679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object 9"/>
            <p:cNvSpPr/>
            <p:nvPr/>
          </p:nvSpPr>
          <p:spPr>
            <a:xfrm>
              <a:off x="10070591" y="1120139"/>
              <a:ext cx="995680" cy="487680"/>
            </a:xfrm>
            <a:custGeom>
              <a:avLst/>
              <a:gdLst/>
              <a:rect l="l" t="t" r="r" b="b"/>
              <a:pathLst>
                <a:path w="995679" h="487680">
                  <a:moveTo>
                    <a:pt x="0" y="487679"/>
                  </a:moveTo>
                  <a:lnTo>
                    <a:pt x="995172" y="487679"/>
                  </a:lnTo>
                  <a:lnTo>
                    <a:pt x="995172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solidFill>
              <a:srgbClr val="2b170e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" name="object 10"/>
            <p:cNvSpPr/>
            <p:nvPr/>
          </p:nvSpPr>
          <p:spPr>
            <a:xfrm>
              <a:off x="9104376" y="1120139"/>
              <a:ext cx="966469" cy="487680"/>
            </a:xfrm>
            <a:custGeom>
              <a:avLst/>
              <a:gdLst/>
              <a:rect l="l" t="t" r="r" b="b"/>
              <a:pathLst>
                <a:path w="966470" h="487680">
                  <a:moveTo>
                    <a:pt x="966216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66216" y="487679"/>
                  </a:lnTo>
                  <a:lnTo>
                    <a:pt x="966216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70289" y="1704212"/>
            <a:ext cx="1760855" cy="26924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3140" algn="l"/>
              </a:tabLst>
              <a:defRPr/>
            </a:pPr>
            <a:r>
              <a:rPr sz="1600" spc="-5">
                <a:latin typeface="맑은 고딕"/>
                <a:cs typeface="맑은 고딕"/>
              </a:rPr>
              <a:t>#</a:t>
            </a:r>
            <a:r>
              <a:rPr sz="1600" spc="-10">
                <a:latin typeface="맑은 고딕"/>
                <a:cs typeface="맑은 고딕"/>
              </a:rPr>
              <a:t>edede</a:t>
            </a:r>
            <a:r>
              <a:rPr sz="1600" spc="-5">
                <a:latin typeface="맑은 고딕"/>
                <a:cs typeface="맑은 고딕"/>
              </a:rPr>
              <a:t>d</a:t>
            </a:r>
            <a:r>
              <a:rPr sz="1600">
                <a:latin typeface="맑은 고딕"/>
                <a:cs typeface="맑은 고딕"/>
              </a:rPr>
              <a:t>	</a:t>
            </a:r>
            <a:r>
              <a:rPr sz="2400" spc="-7" baseline="1000">
                <a:latin typeface="맑은 고딕"/>
                <a:cs typeface="맑은 고딕"/>
              </a:rPr>
              <a:t>#2b</a:t>
            </a:r>
            <a:r>
              <a:rPr sz="2400" spc="-22" baseline="1000">
                <a:latin typeface="맑은 고딕"/>
                <a:cs typeface="맑은 고딕"/>
              </a:rPr>
              <a:t>1</a:t>
            </a:r>
            <a:r>
              <a:rPr sz="2400" spc="-7" baseline="1000">
                <a:latin typeface="맑은 고딕"/>
                <a:cs typeface="맑은 고딕"/>
              </a:rPr>
              <a:t>7</a:t>
            </a:r>
            <a:r>
              <a:rPr sz="2400" spc="-22" baseline="1000">
                <a:latin typeface="맑은 고딕"/>
                <a:cs typeface="맑은 고딕"/>
              </a:rPr>
              <a:t>0</a:t>
            </a:r>
            <a:r>
              <a:rPr sz="2400" spc="-7" baseline="1000">
                <a:latin typeface="맑은 고딕"/>
                <a:cs typeface="맑은 고딕"/>
              </a:rPr>
              <a:t>f</a:t>
            </a:r>
            <a:endParaRPr sz="2400" baseline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7885" y="4638802"/>
            <a:ext cx="4845050" cy="144767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1400">
                <a:latin typeface="맑은 고딕"/>
                <a:cs typeface="맑은 고딕"/>
              </a:rPr>
              <a:t>나눔스퀘어,</a:t>
            </a:r>
            <a:r>
              <a:rPr sz="1400" spc="-60">
                <a:latin typeface="맑은 고딕"/>
                <a:cs typeface="맑은 고딕"/>
              </a:rPr>
              <a:t> </a:t>
            </a:r>
            <a:r>
              <a:rPr sz="1400" spc="-5">
                <a:latin typeface="Arial"/>
                <a:cs typeface="Arial"/>
              </a:rPr>
              <a:t>Arial</a:t>
            </a:r>
            <a:endParaRPr sz="1400" spc="-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defRPr/>
            </a:pP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본문에는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간결하고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가독성이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좋은</a:t>
            </a:r>
            <a:r>
              <a:rPr sz="1400" spc="-1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폰트</a:t>
            </a:r>
            <a:r>
              <a:rPr sz="1400" spc="-1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채택하여</a:t>
            </a:r>
            <a:endParaRPr sz="1400">
              <a:latin typeface="맑은 고딕"/>
              <a:cs typeface="맑은 고딕"/>
            </a:endParaRPr>
          </a:p>
          <a:p>
            <a:pPr marR="55880"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GNB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 spc="-15">
                <a:latin typeface="맑은 고딕"/>
                <a:cs typeface="맑은 고딕"/>
              </a:rPr>
              <a:t>18px</a:t>
            </a:r>
            <a:r>
              <a:rPr sz="1400" spc="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,</a:t>
            </a:r>
            <a:r>
              <a:rPr sz="1400" spc="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LNB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 spc="-15">
                <a:latin typeface="맑은 고딕"/>
                <a:cs typeface="맑은 고딕"/>
              </a:rPr>
              <a:t>16px</a:t>
            </a:r>
            <a:r>
              <a:rPr sz="1400" spc="1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본문</a:t>
            </a:r>
            <a:r>
              <a:rPr sz="1400" spc="-15">
                <a:latin typeface="맑은 고딕"/>
                <a:cs typeface="맑은 고딕"/>
              </a:rPr>
              <a:t> 14px</a:t>
            </a:r>
            <a:r>
              <a:rPr sz="1400" spc="1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적용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defRPr/>
            </a:pPr>
            <a:endParaRPr sz="9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defRPr/>
            </a:pPr>
            <a:r>
              <a:rPr sz="1400">
                <a:latin typeface="맑은 고딕"/>
                <a:cs typeface="맑은 고딕"/>
              </a:rPr>
              <a:t>전체적으로</a:t>
            </a:r>
            <a:r>
              <a:rPr lang="ko-KR" altLang="en-US" sz="1400">
                <a:latin typeface="맑은 고딕"/>
                <a:cs typeface="맑은 고딕"/>
              </a:rPr>
              <a:t> 공백의 사이즈를 줄여</a:t>
            </a:r>
            <a:endParaRPr lang="ko-KR" altLang="en-US"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기존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웹페이지의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단점이었던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lang="ko-KR" altLang="en-US" sz="1400" spc="-30">
                <a:latin typeface="맑은 고딕"/>
                <a:cs typeface="맑은 고딕"/>
              </a:rPr>
              <a:t>가독성</a:t>
            </a:r>
            <a:r>
              <a:rPr sz="1400">
                <a:latin typeface="맑은 고딕"/>
                <a:cs typeface="맑은 고딕"/>
              </a:rPr>
              <a:t>을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개선한다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2800" y="2321407"/>
            <a:ext cx="3529838" cy="120284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로고 색상의 푸른 계열을 그대로 </a:t>
            </a:r>
            <a:r>
              <a:rPr sz="1400">
                <a:latin typeface="맑은 고딕"/>
                <a:cs typeface="맑은 고딕"/>
              </a:rPr>
              <a:t>사용하여</a:t>
            </a:r>
            <a:r>
              <a:rPr sz="1400" spc="-35">
                <a:latin typeface="맑은 고딕"/>
                <a:cs typeface="맑은 고딕"/>
              </a:rPr>
              <a:t> </a:t>
            </a:r>
            <a:r>
              <a:rPr lang="ko-KR" altLang="en-US" sz="1400" spc="-35">
                <a:latin typeface="맑은 고딕"/>
                <a:cs typeface="맑은 고딕"/>
              </a:rPr>
              <a:t>경쾌한 분위기를 강조한다</a:t>
            </a:r>
            <a:r>
              <a:rPr lang="en-US" altLang="ko-KR" sz="1400" spc="-35">
                <a:latin typeface="맑은 고딕"/>
                <a:cs typeface="맑은 고딕"/>
              </a:rPr>
              <a:t>.</a:t>
            </a:r>
            <a:r>
              <a:rPr lang="ko-KR" altLang="en-US" sz="1400" spc="-35">
                <a:latin typeface="맑은 고딕"/>
                <a:cs typeface="맑은 고딕"/>
              </a:rPr>
              <a:t> </a:t>
            </a:r>
            <a:endParaRPr lang="ko-KR" altLang="en-US" sz="1400" spc="-35">
              <a:latin typeface="맑은 고딕"/>
              <a:cs typeface="맑은 고딕"/>
            </a:endParaRPr>
          </a:p>
          <a:p>
            <a:pPr marL="12700" marR="5080" algn="ctr">
              <a:lnSpc>
                <a:spcPct val="150000"/>
              </a:lnSpc>
              <a:spcBef>
                <a:spcPts val="100"/>
              </a:spcBef>
              <a:defRPr/>
            </a:pPr>
            <a:endParaRPr lang="ko-KR" altLang="en-US" sz="1400" spc="-35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백색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바탕으로</a:t>
            </a:r>
            <a:r>
              <a:rPr sz="1400" spc="-3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깔끔한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느낌을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준다.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14" name="object 14"/>
          <p:cNvGrpSpPr/>
          <p:nvPr/>
        </p:nvGrpSpPr>
        <p:grpSpPr>
          <a:xfrm rot="0">
            <a:off x="818095" y="1827796"/>
            <a:ext cx="4438647" cy="4175462"/>
            <a:chOff x="818095" y="1827796"/>
            <a:chExt cx="4438647" cy="4175462"/>
          </a:xfrm>
        </p:grpSpPr>
        <p:pic>
          <p:nvPicPr>
            <p:cNvPr id="15" name="object 1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8095" y="1827796"/>
              <a:ext cx="4438647" cy="417546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76400" y="3276600"/>
              <a:ext cx="803275" cy="558165"/>
            </a:xfrm>
            <a:custGeom>
              <a:avLst/>
              <a:gdLst/>
              <a:rect l="l" t="t" r="r" b="b"/>
              <a:pathLst>
                <a:path w="803275" h="558164">
                  <a:moveTo>
                    <a:pt x="0" y="278892"/>
                  </a:moveTo>
                  <a:lnTo>
                    <a:pt x="14347" y="204743"/>
                  </a:lnTo>
                  <a:lnTo>
                    <a:pt x="31563" y="170324"/>
                  </a:lnTo>
                  <a:lnTo>
                    <a:pt x="54835" y="138119"/>
                  </a:lnTo>
                  <a:lnTo>
                    <a:pt x="83685" y="108459"/>
                  </a:lnTo>
                  <a:lnTo>
                    <a:pt x="117633" y="81676"/>
                  </a:lnTo>
                  <a:lnTo>
                    <a:pt x="156201" y="58103"/>
                  </a:lnTo>
                  <a:lnTo>
                    <a:pt x="198910" y="38071"/>
                  </a:lnTo>
                  <a:lnTo>
                    <a:pt x="245280" y="21913"/>
                  </a:lnTo>
                  <a:lnTo>
                    <a:pt x="294834" y="9960"/>
                  </a:lnTo>
                  <a:lnTo>
                    <a:pt x="347091" y="2545"/>
                  </a:lnTo>
                  <a:lnTo>
                    <a:pt x="401573" y="0"/>
                  </a:lnTo>
                  <a:lnTo>
                    <a:pt x="456056" y="2545"/>
                  </a:lnTo>
                  <a:lnTo>
                    <a:pt x="508313" y="9960"/>
                  </a:lnTo>
                  <a:lnTo>
                    <a:pt x="557867" y="21913"/>
                  </a:lnTo>
                  <a:lnTo>
                    <a:pt x="604237" y="38071"/>
                  </a:lnTo>
                  <a:lnTo>
                    <a:pt x="646946" y="58103"/>
                  </a:lnTo>
                  <a:lnTo>
                    <a:pt x="685514" y="81676"/>
                  </a:lnTo>
                  <a:lnTo>
                    <a:pt x="719462" y="108459"/>
                  </a:lnTo>
                  <a:lnTo>
                    <a:pt x="748312" y="138119"/>
                  </a:lnTo>
                  <a:lnTo>
                    <a:pt x="771584" y="170324"/>
                  </a:lnTo>
                  <a:lnTo>
                    <a:pt x="788800" y="204743"/>
                  </a:lnTo>
                  <a:lnTo>
                    <a:pt x="803147" y="278892"/>
                  </a:lnTo>
                  <a:lnTo>
                    <a:pt x="799481" y="316740"/>
                  </a:lnTo>
                  <a:lnTo>
                    <a:pt x="771584" y="387459"/>
                  </a:lnTo>
                  <a:lnTo>
                    <a:pt x="748312" y="419664"/>
                  </a:lnTo>
                  <a:lnTo>
                    <a:pt x="719462" y="449324"/>
                  </a:lnTo>
                  <a:lnTo>
                    <a:pt x="685514" y="476107"/>
                  </a:lnTo>
                  <a:lnTo>
                    <a:pt x="646946" y="499680"/>
                  </a:lnTo>
                  <a:lnTo>
                    <a:pt x="604237" y="519712"/>
                  </a:lnTo>
                  <a:lnTo>
                    <a:pt x="557867" y="535870"/>
                  </a:lnTo>
                  <a:lnTo>
                    <a:pt x="508313" y="547823"/>
                  </a:lnTo>
                  <a:lnTo>
                    <a:pt x="456056" y="555238"/>
                  </a:lnTo>
                  <a:lnTo>
                    <a:pt x="401573" y="557784"/>
                  </a:lnTo>
                  <a:lnTo>
                    <a:pt x="347091" y="555238"/>
                  </a:lnTo>
                  <a:lnTo>
                    <a:pt x="294834" y="547823"/>
                  </a:lnTo>
                  <a:lnTo>
                    <a:pt x="245280" y="535870"/>
                  </a:lnTo>
                  <a:lnTo>
                    <a:pt x="198910" y="519712"/>
                  </a:lnTo>
                  <a:lnTo>
                    <a:pt x="156201" y="499680"/>
                  </a:lnTo>
                  <a:lnTo>
                    <a:pt x="117633" y="476107"/>
                  </a:lnTo>
                  <a:lnTo>
                    <a:pt x="83685" y="449324"/>
                  </a:lnTo>
                  <a:lnTo>
                    <a:pt x="54835" y="419664"/>
                  </a:lnTo>
                  <a:lnTo>
                    <a:pt x="31563" y="387459"/>
                  </a:lnTo>
                  <a:lnTo>
                    <a:pt x="14347" y="353040"/>
                  </a:lnTo>
                  <a:lnTo>
                    <a:pt x="0" y="278892"/>
                  </a:lnTo>
                  <a:close/>
                </a:path>
              </a:pathLst>
            </a:custGeom>
            <a:ln w="28956">
              <a:solidFill>
                <a:srgbClr val="e60312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19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04709" y="1710689"/>
            <a:ext cx="930275" cy="44259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600" spc="-10">
                <a:latin typeface="맑은 고딕"/>
                <a:cs typeface="맑은 고딕"/>
              </a:rPr>
              <a:t>#ffc000</a:t>
            </a:r>
            <a:endParaRPr sz="1600" spc="-10">
              <a:latin typeface="맑은 고딕"/>
              <a:cs typeface="맑은 고딕"/>
            </a:endParaRPr>
          </a:p>
          <a:p>
            <a:pPr marL="24130">
              <a:lnSpc>
                <a:spcPct val="100000"/>
              </a:lnSpc>
              <a:spcBef>
                <a:spcPts val="45"/>
              </a:spcBef>
              <a:defRPr/>
            </a:pPr>
            <a:r>
              <a:rPr sz="1100" spc="-5">
                <a:latin typeface="맑은 고딕"/>
                <a:cs typeface="맑은 고딕"/>
              </a:rPr>
              <a:t>Concept</a:t>
            </a:r>
            <a:r>
              <a:rPr sz="1100" spc="-60">
                <a:latin typeface="맑은 고딕"/>
                <a:cs typeface="맑은 고딕"/>
              </a:rPr>
              <a:t> </a:t>
            </a:r>
            <a:r>
              <a:rPr sz="1100" spc="-5">
                <a:latin typeface="맑은 고딕"/>
                <a:cs typeface="맑은 고딕"/>
              </a:rPr>
              <a:t>color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77225" y="1708785"/>
            <a:ext cx="1703070" cy="44259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48895">
              <a:lnSpc>
                <a:spcPct val="100000"/>
              </a:lnSpc>
              <a:spcBef>
                <a:spcPts val="95"/>
              </a:spcBef>
              <a:defRPr/>
            </a:pPr>
            <a:r>
              <a:rPr sz="1600" spc="-10">
                <a:latin typeface="맑은 고딕"/>
                <a:cs typeface="맑은 고딕"/>
              </a:rPr>
              <a:t>#ffffff</a:t>
            </a:r>
            <a:endParaRPr sz="1600" spc="-1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955040" algn="l"/>
              </a:tabLst>
              <a:defRPr/>
            </a:pPr>
            <a:r>
              <a:rPr sz="1100">
                <a:latin typeface="맑은 고딕"/>
                <a:cs typeface="맑은 고딕"/>
              </a:rPr>
              <a:t>Main</a:t>
            </a:r>
            <a:r>
              <a:rPr sz="1100" spc="10">
                <a:latin typeface="맑은 고딕"/>
                <a:cs typeface="맑은 고딕"/>
              </a:rPr>
              <a:t> </a:t>
            </a:r>
            <a:r>
              <a:rPr sz="1100" spc="-5">
                <a:latin typeface="맑은 고딕"/>
                <a:cs typeface="맑은 고딕"/>
              </a:rPr>
              <a:t>color	</a:t>
            </a:r>
            <a:r>
              <a:rPr sz="1650" baseline="2000">
                <a:latin typeface="맑은 고딕"/>
                <a:cs typeface="맑은 고딕"/>
              </a:rPr>
              <a:t>Sub</a:t>
            </a:r>
            <a:r>
              <a:rPr sz="1650" spc="-60" baseline="2000">
                <a:latin typeface="맑은 고딕"/>
                <a:cs typeface="맑은 고딕"/>
              </a:rPr>
              <a:t> </a:t>
            </a:r>
            <a:r>
              <a:rPr sz="1650" spc="-7" baseline="2000">
                <a:latin typeface="맑은 고딕"/>
                <a:cs typeface="맑은 고딕"/>
              </a:rPr>
              <a:t>color</a:t>
            </a:r>
            <a:r>
              <a:rPr sz="1650" spc="-52" baseline="2000">
                <a:latin typeface="맑은 고딕"/>
                <a:cs typeface="맑은 고딕"/>
              </a:rPr>
              <a:t> </a:t>
            </a:r>
            <a:r>
              <a:rPr sz="1650" baseline="2000">
                <a:latin typeface="맑은 고딕"/>
                <a:cs typeface="맑은 고딕"/>
              </a:rPr>
              <a:t>1</a:t>
            </a:r>
            <a:endParaRPr sz="1650" baseline="20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4229" y="1940813"/>
            <a:ext cx="760730" cy="1936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100">
                <a:latin typeface="맑은 고딕"/>
                <a:cs typeface="맑은 고딕"/>
              </a:rPr>
              <a:t>Sub</a:t>
            </a:r>
            <a:r>
              <a:rPr sz="1100" spc="-40">
                <a:latin typeface="맑은 고딕"/>
                <a:cs typeface="맑은 고딕"/>
              </a:rPr>
              <a:t> </a:t>
            </a:r>
            <a:r>
              <a:rPr sz="1100" spc="-5">
                <a:latin typeface="맑은 고딕"/>
                <a:cs typeface="맑은 고딕"/>
              </a:rPr>
              <a:t>color</a:t>
            </a:r>
            <a:r>
              <a:rPr sz="1100" spc="-35">
                <a:latin typeface="맑은 고딕"/>
                <a:cs typeface="맑은 고딕"/>
              </a:rPr>
              <a:t> </a:t>
            </a:r>
            <a:r>
              <a:rPr sz="1100">
                <a:latin typeface="맑은 고딕"/>
                <a:cs typeface="맑은 고딕"/>
              </a:rPr>
              <a:t>2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 idx="0"/>
          </p:nvPr>
        </p:nvSpPr>
        <p:spPr>
          <a:xfrm>
            <a:off x="560019" y="499109"/>
            <a:ext cx="156464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R</a:t>
            </a:r>
            <a:r>
              <a:rPr spc="-55"/>
              <a:t> </a:t>
            </a:r>
            <a:r>
              <a:rPr/>
              <a:t>E</a:t>
            </a:r>
            <a:r>
              <a:rPr spc="-50"/>
              <a:t> </a:t>
            </a:r>
            <a:r>
              <a:rPr/>
              <a:t>N</a:t>
            </a:r>
            <a:r>
              <a:rPr spc="-50"/>
              <a:t> </a:t>
            </a:r>
            <a:r>
              <a:rPr/>
              <a:t>E</a:t>
            </a:r>
            <a:r>
              <a:rPr spc="-20"/>
              <a:t> </a:t>
            </a:r>
            <a:r>
              <a:rPr/>
              <a:t>W</a:t>
            </a:r>
            <a:r>
              <a:rPr spc="-130"/>
              <a:t> </a:t>
            </a:r>
            <a:r>
              <a:rPr/>
              <a:t>A</a:t>
            </a:r>
            <a:r>
              <a:rPr spc="-45"/>
              <a:t> </a:t>
            </a:r>
            <a:r>
              <a:rPr/>
              <a:t>L</a:t>
            </a:r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2126" y="499109"/>
            <a:ext cx="152781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551789" y="869950"/>
            <a:ext cx="173101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</a:tabLst>
              <a:defRPr/>
            </a:pPr>
            <a:r>
              <a:rPr sz="1500" spc="200">
                <a:latin typeface="맑은 고딕"/>
                <a:cs typeface="맑은 고딕"/>
              </a:rPr>
              <a:t>구체적	</a:t>
            </a:r>
            <a:r>
              <a:rPr sz="1500" spc="225">
                <a:latin typeface="맑은 고딕"/>
                <a:cs typeface="맑은 고딕"/>
              </a:rPr>
              <a:t>구현방안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25" name="object 25"/>
          <p:cNvSpPr txBox="1"/>
          <p:nvPr/>
        </p:nvSpPr>
        <p:spPr>
          <a:xfrm>
            <a:off x="11801856" y="0"/>
            <a:ext cx="39052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17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977" y="2332481"/>
            <a:ext cx="8472805" cy="281101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en-US" altLang="ko-KR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1600">
                <a:latin typeface="맑은 고딕"/>
                <a:cs typeface="맑은 고딕"/>
              </a:rPr>
              <a:t>LNB</a:t>
            </a:r>
            <a:r>
              <a:rPr lang="ko-KR" altLang="en-US" sz="1600">
                <a:latin typeface="맑은 고딕"/>
                <a:cs typeface="맑은 고딕"/>
              </a:rPr>
              <a:t> 정리 </a:t>
            </a:r>
            <a:r>
              <a:rPr lang="en-US" altLang="ko-KR" sz="1600">
                <a:latin typeface="맑은 고딕"/>
                <a:cs typeface="맑은 고딕"/>
              </a:rPr>
              <a:t>:</a:t>
            </a:r>
            <a:r>
              <a:rPr lang="ko-KR" altLang="en-US" sz="1600">
                <a:latin typeface="맑은 고딕"/>
                <a:cs typeface="맑은 고딕"/>
              </a:rPr>
              <a:t> 좌측메뉴의 공백을 없애기 위해 메인 로고 우측에 버튼 삽입</a:t>
            </a:r>
            <a:r>
              <a:rPr lang="en-US" altLang="ko-KR" sz="1600">
                <a:latin typeface="맑은 고딕"/>
                <a:cs typeface="맑은 고딕"/>
              </a:rPr>
              <a:t>,</a:t>
            </a:r>
            <a:r>
              <a:rPr lang="ko-KR" altLang="en-US" sz="1600">
                <a:latin typeface="맑은 고딕"/>
                <a:cs typeface="맑은 고딕"/>
              </a:rPr>
              <a:t> </a:t>
            </a: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r>
              <a:rPr lang="ko-KR" altLang="en-US" sz="1600">
                <a:latin typeface="맑은 고딕"/>
                <a:cs typeface="맑은 고딕"/>
              </a:rPr>
              <a:t>하단 </a:t>
            </a:r>
            <a:r>
              <a:rPr lang="en-US" altLang="ko-KR" sz="1600">
                <a:latin typeface="맑은 고딕"/>
                <a:cs typeface="맑은 고딕"/>
              </a:rPr>
              <a:t>footer</a:t>
            </a:r>
            <a:r>
              <a:rPr lang="ko-KR" altLang="en-US" sz="1600">
                <a:latin typeface="맑은 고딕"/>
                <a:cs typeface="맑은 고딕"/>
              </a:rPr>
              <a:t>에도 버튼 추가</a:t>
            </a: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r>
              <a:rPr lang="ko-KR" altLang="en-US" sz="1600">
                <a:latin typeface="맑은 고딕"/>
                <a:cs typeface="맑은 고딕"/>
              </a:rPr>
              <a:t>공백 정리 </a:t>
            </a:r>
            <a:r>
              <a:rPr lang="en-US" altLang="ko-KR" sz="1600">
                <a:latin typeface="맑은 고딕"/>
                <a:cs typeface="맑은 고딕"/>
              </a:rPr>
              <a:t>:</a:t>
            </a:r>
            <a:r>
              <a:rPr lang="ko-KR" altLang="en-US" sz="1600">
                <a:latin typeface="맑은 고딕"/>
                <a:cs typeface="맑은 고딕"/>
              </a:rPr>
              <a:t> 통역스쿨</a:t>
            </a:r>
            <a:r>
              <a:rPr lang="en-US" altLang="ko-KR" sz="1600">
                <a:latin typeface="맑은 고딕"/>
                <a:cs typeface="맑은 고딕"/>
              </a:rPr>
              <a:t>,</a:t>
            </a:r>
            <a:r>
              <a:rPr lang="ko-KR" altLang="en-US" sz="1600">
                <a:latin typeface="맑은 고딕"/>
                <a:cs typeface="맑은 고딕"/>
              </a:rPr>
              <a:t> 통역대학 페이지의 공백 축소</a:t>
            </a: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r>
              <a:rPr lang="ko-KR" altLang="en-US" sz="1600">
                <a:latin typeface="맑은 고딕"/>
                <a:cs typeface="맑은 고딕"/>
              </a:rPr>
              <a:t>퀵버튼 추가 </a:t>
            </a:r>
            <a:r>
              <a:rPr lang="en-US" altLang="ko-KR" sz="1600">
                <a:latin typeface="맑은 고딕"/>
                <a:cs typeface="맑은 고딕"/>
              </a:rPr>
              <a:t>:</a:t>
            </a:r>
            <a:r>
              <a:rPr lang="ko-KR" altLang="en-US" sz="1600">
                <a:latin typeface="맑은 고딕"/>
                <a:cs typeface="맑은 고딕"/>
              </a:rPr>
              <a:t> 탑버튼과 같이 빠른상담</a:t>
            </a:r>
            <a:r>
              <a:rPr lang="en-US" altLang="ko-KR" sz="1600">
                <a:latin typeface="맑은 고딕"/>
                <a:cs typeface="맑은 고딕"/>
              </a:rPr>
              <a:t>(</a:t>
            </a:r>
            <a:r>
              <a:rPr lang="ko-KR" altLang="en-US" sz="1600">
                <a:latin typeface="맑은 고딕"/>
                <a:cs typeface="맑은 고딕"/>
              </a:rPr>
              <a:t>카카오톡</a:t>
            </a:r>
            <a:r>
              <a:rPr lang="en-US" altLang="ko-KR" sz="1600">
                <a:latin typeface="맑은 고딕"/>
                <a:cs typeface="맑은 고딕"/>
              </a:rPr>
              <a:t>)</a:t>
            </a:r>
            <a:r>
              <a:rPr lang="ko-KR" altLang="en-US" sz="1600">
                <a:latin typeface="맑은 고딕"/>
                <a:cs typeface="맑은 고딕"/>
              </a:rPr>
              <a:t> 버튼 추가</a:t>
            </a: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defRPr/>
            </a:pPr>
            <a:endParaRPr lang="ko-KR" altLang="en-US" sz="16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110" y="2302001"/>
            <a:ext cx="0" cy="3265804"/>
          </a:xfrm>
          <a:custGeom>
            <a:avLst/>
            <a:gdLst/>
            <a:rect l="l" t="t" r="r" b="b"/>
            <a:pathLst>
              <a:path h="3265804">
                <a:moveTo>
                  <a:pt x="0" y="0"/>
                </a:moveTo>
                <a:lnTo>
                  <a:pt x="0" y="3265804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0551414" y="2302001"/>
            <a:ext cx="0" cy="3265804"/>
          </a:xfrm>
          <a:custGeom>
            <a:avLst/>
            <a:gdLst/>
            <a:rect l="l" t="t" r="r" b="b"/>
            <a:pathLst>
              <a:path h="3265804">
                <a:moveTo>
                  <a:pt x="0" y="3265804"/>
                </a:moveTo>
                <a:lnTo>
                  <a:pt x="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 idx="0"/>
          </p:nvPr>
        </p:nvSpPr>
        <p:spPr>
          <a:xfrm>
            <a:off x="560019" y="499109"/>
            <a:ext cx="329946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350" algn="l"/>
              </a:tabLst>
              <a:defRPr/>
            </a:pPr>
            <a:r>
              <a:rPr/>
              <a:t>R</a:t>
            </a:r>
            <a:r>
              <a:rPr spc="-35"/>
              <a:t> </a:t>
            </a:r>
            <a:r>
              <a:rPr/>
              <a:t>E</a:t>
            </a:r>
            <a:r>
              <a:rPr spc="-35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E W</a:t>
            </a:r>
            <a:r>
              <a:rPr spc="-114"/>
              <a:t> </a:t>
            </a:r>
            <a:r>
              <a:rPr/>
              <a:t>A</a:t>
            </a:r>
            <a:r>
              <a:rPr spc="-30"/>
              <a:t> </a:t>
            </a:r>
            <a:r>
              <a:rPr/>
              <a:t>L	C</a:t>
            </a:r>
            <a:r>
              <a:rPr spc="-80"/>
              <a:t> </a:t>
            </a:r>
            <a:r>
              <a:rPr/>
              <a:t>O</a:t>
            </a:r>
            <a:r>
              <a:rPr spc="-55"/>
              <a:t> </a:t>
            </a:r>
            <a:r>
              <a:rPr/>
              <a:t>N</a:t>
            </a:r>
            <a:r>
              <a:rPr spc="-50"/>
              <a:t> </a:t>
            </a:r>
            <a:r>
              <a:rPr/>
              <a:t>C</a:t>
            </a:r>
            <a:r>
              <a:rPr spc="-50"/>
              <a:t> </a:t>
            </a:r>
            <a:r>
              <a:rPr/>
              <a:t>E</a:t>
            </a:r>
            <a:r>
              <a:rPr spc="-55"/>
              <a:t> </a:t>
            </a:r>
            <a:r>
              <a:rPr/>
              <a:t>P</a:t>
            </a:r>
            <a:r>
              <a:rPr spc="-55"/>
              <a:t> </a:t>
            </a:r>
            <a:r>
              <a:rPr/>
              <a:t>T</a:t>
            </a:r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51789" y="869950"/>
            <a:ext cx="173101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</a:tabLst>
              <a:defRPr/>
            </a:pPr>
            <a:r>
              <a:rPr sz="1500" spc="200">
                <a:latin typeface="맑은 고딕"/>
                <a:cs typeface="맑은 고딕"/>
              </a:rPr>
              <a:t>구체적	</a:t>
            </a:r>
            <a:r>
              <a:rPr sz="1500" spc="225">
                <a:latin typeface="맑은 고딕"/>
                <a:cs typeface="맑은 고딕"/>
              </a:rPr>
              <a:t>구현방안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39920" cy="6858000"/>
          </a:xfrm>
          <a:custGeom>
            <a:avLst/>
            <a:gdLst/>
            <a:rect l="l" t="t" r="r" b="b"/>
            <a:pathLst>
              <a:path w="4439920" h="6858000">
                <a:moveTo>
                  <a:pt x="4439412" y="0"/>
                </a:moveTo>
                <a:lnTo>
                  <a:pt x="0" y="0"/>
                </a:lnTo>
                <a:lnTo>
                  <a:pt x="0" y="6858000"/>
                </a:lnTo>
                <a:lnTo>
                  <a:pt x="4439412" y="6858000"/>
                </a:lnTo>
                <a:lnTo>
                  <a:pt x="443941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680720" algn="l"/>
                <a:tab pos="1678939" algn="l"/>
                <a:tab pos="1863089" algn="l"/>
              </a:tabLst>
              <a:defRPr/>
            </a:pP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1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	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K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C</a:t>
            </a:r>
            <a:r>
              <a:rPr sz="1500" spc="-233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H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3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0" y="337169"/>
            <a:ext cx="3259931" cy="461583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8200" y="338442"/>
            <a:ext cx="3259847" cy="4615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4104" y="600455"/>
            <a:ext cx="76200" cy="1030605"/>
          </a:xfrm>
          <a:custGeom>
            <a:avLst/>
            <a:gdLst/>
            <a:rect l="l" t="t" r="r" b="b"/>
            <a:pathLst>
              <a:path w="76200" h="1030605">
                <a:moveTo>
                  <a:pt x="31750" y="954024"/>
                </a:moveTo>
                <a:lnTo>
                  <a:pt x="0" y="954024"/>
                </a:lnTo>
                <a:lnTo>
                  <a:pt x="38100" y="1030224"/>
                </a:lnTo>
                <a:lnTo>
                  <a:pt x="69850" y="966724"/>
                </a:lnTo>
                <a:lnTo>
                  <a:pt x="31750" y="966724"/>
                </a:lnTo>
                <a:lnTo>
                  <a:pt x="31750" y="954024"/>
                </a:lnTo>
                <a:close/>
              </a:path>
              <a:path w="76200" h="1030605">
                <a:moveTo>
                  <a:pt x="44450" y="63500"/>
                </a:moveTo>
                <a:lnTo>
                  <a:pt x="31750" y="63500"/>
                </a:lnTo>
                <a:lnTo>
                  <a:pt x="31750" y="966724"/>
                </a:lnTo>
                <a:lnTo>
                  <a:pt x="44450" y="966724"/>
                </a:lnTo>
                <a:lnTo>
                  <a:pt x="44450" y="63500"/>
                </a:lnTo>
                <a:close/>
              </a:path>
              <a:path w="76200" h="1030605">
                <a:moveTo>
                  <a:pt x="76200" y="954024"/>
                </a:moveTo>
                <a:lnTo>
                  <a:pt x="44450" y="954024"/>
                </a:lnTo>
                <a:lnTo>
                  <a:pt x="44450" y="966724"/>
                </a:lnTo>
                <a:lnTo>
                  <a:pt x="69850" y="966724"/>
                </a:lnTo>
                <a:lnTo>
                  <a:pt x="76200" y="954024"/>
                </a:lnTo>
                <a:close/>
              </a:path>
              <a:path w="76200" h="103060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3060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9221851" y="3366515"/>
            <a:ext cx="78740" cy="1240155"/>
          </a:xfrm>
          <a:custGeom>
            <a:avLst/>
            <a:gdLst/>
            <a:rect l="l" t="t" r="r" b="b"/>
            <a:pathLst>
              <a:path w="78740" h="1240154">
                <a:moveTo>
                  <a:pt x="0" y="1163701"/>
                </a:moveTo>
                <a:lnTo>
                  <a:pt x="37973" y="1239901"/>
                </a:lnTo>
                <a:lnTo>
                  <a:pt x="69882" y="1176401"/>
                </a:lnTo>
                <a:lnTo>
                  <a:pt x="31750" y="1176401"/>
                </a:lnTo>
                <a:lnTo>
                  <a:pt x="31775" y="1163753"/>
                </a:lnTo>
                <a:lnTo>
                  <a:pt x="0" y="1163701"/>
                </a:lnTo>
                <a:close/>
              </a:path>
              <a:path w="78740" h="1240154">
                <a:moveTo>
                  <a:pt x="31775" y="1163753"/>
                </a:moveTo>
                <a:lnTo>
                  <a:pt x="31750" y="1176401"/>
                </a:lnTo>
                <a:lnTo>
                  <a:pt x="44450" y="1176401"/>
                </a:lnTo>
                <a:lnTo>
                  <a:pt x="44475" y="1163775"/>
                </a:lnTo>
                <a:lnTo>
                  <a:pt x="31775" y="1163753"/>
                </a:lnTo>
                <a:close/>
              </a:path>
              <a:path w="78740" h="1240154">
                <a:moveTo>
                  <a:pt x="44475" y="1163775"/>
                </a:moveTo>
                <a:lnTo>
                  <a:pt x="44450" y="1176401"/>
                </a:lnTo>
                <a:lnTo>
                  <a:pt x="69882" y="1176401"/>
                </a:lnTo>
                <a:lnTo>
                  <a:pt x="76200" y="1163828"/>
                </a:lnTo>
                <a:lnTo>
                  <a:pt x="44475" y="1163775"/>
                </a:lnTo>
                <a:close/>
              </a:path>
              <a:path w="78740" h="1240154">
                <a:moveTo>
                  <a:pt x="34009" y="76178"/>
                </a:moveTo>
                <a:lnTo>
                  <a:pt x="31775" y="1163753"/>
                </a:lnTo>
                <a:lnTo>
                  <a:pt x="44475" y="1163775"/>
                </a:lnTo>
                <a:lnTo>
                  <a:pt x="46709" y="76221"/>
                </a:lnTo>
                <a:lnTo>
                  <a:pt x="34009" y="76178"/>
                </a:lnTo>
                <a:close/>
              </a:path>
              <a:path w="78740" h="1240154">
                <a:moveTo>
                  <a:pt x="72104" y="63500"/>
                </a:moveTo>
                <a:lnTo>
                  <a:pt x="46735" y="63500"/>
                </a:lnTo>
                <a:lnTo>
                  <a:pt x="46709" y="76221"/>
                </a:lnTo>
                <a:lnTo>
                  <a:pt x="78485" y="76326"/>
                </a:lnTo>
                <a:lnTo>
                  <a:pt x="72104" y="63500"/>
                </a:lnTo>
                <a:close/>
              </a:path>
              <a:path w="78740" h="1240154">
                <a:moveTo>
                  <a:pt x="46735" y="63500"/>
                </a:moveTo>
                <a:lnTo>
                  <a:pt x="34035" y="63500"/>
                </a:lnTo>
                <a:lnTo>
                  <a:pt x="34009" y="76178"/>
                </a:lnTo>
                <a:lnTo>
                  <a:pt x="46709" y="76221"/>
                </a:lnTo>
                <a:lnTo>
                  <a:pt x="46735" y="63500"/>
                </a:lnTo>
                <a:close/>
              </a:path>
              <a:path w="78740" h="1240154">
                <a:moveTo>
                  <a:pt x="40513" y="0"/>
                </a:moveTo>
                <a:lnTo>
                  <a:pt x="2285" y="76073"/>
                </a:lnTo>
                <a:lnTo>
                  <a:pt x="34009" y="76178"/>
                </a:lnTo>
                <a:lnTo>
                  <a:pt x="34035" y="63500"/>
                </a:lnTo>
                <a:lnTo>
                  <a:pt x="72104" y="63500"/>
                </a:lnTo>
                <a:lnTo>
                  <a:pt x="40513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 txBox="1"/>
          <p:nvPr/>
        </p:nvSpPr>
        <p:spPr>
          <a:xfrm>
            <a:off x="9396730" y="1253109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575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4377" y="423163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110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6922" y="2931667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280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6922" y="4005834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720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58940" y="6356603"/>
            <a:ext cx="76200" cy="304165"/>
          </a:xfrm>
          <a:custGeom>
            <a:avLst/>
            <a:gdLst/>
            <a:rect l="l" t="t" r="r" b="b"/>
            <a:pathLst>
              <a:path w="76200" h="304165">
                <a:moveTo>
                  <a:pt x="31750" y="227685"/>
                </a:moveTo>
                <a:lnTo>
                  <a:pt x="0" y="227685"/>
                </a:lnTo>
                <a:lnTo>
                  <a:pt x="38100" y="303885"/>
                </a:lnTo>
                <a:lnTo>
                  <a:pt x="69850" y="240385"/>
                </a:lnTo>
                <a:lnTo>
                  <a:pt x="31750" y="240385"/>
                </a:lnTo>
                <a:lnTo>
                  <a:pt x="31750" y="227685"/>
                </a:lnTo>
                <a:close/>
              </a:path>
              <a:path w="76200" h="304165">
                <a:moveTo>
                  <a:pt x="44450" y="63500"/>
                </a:moveTo>
                <a:lnTo>
                  <a:pt x="31750" y="63500"/>
                </a:lnTo>
                <a:lnTo>
                  <a:pt x="31750" y="240385"/>
                </a:lnTo>
                <a:lnTo>
                  <a:pt x="44450" y="240385"/>
                </a:lnTo>
                <a:lnTo>
                  <a:pt x="44450" y="63500"/>
                </a:lnTo>
                <a:close/>
              </a:path>
              <a:path w="76200" h="304165">
                <a:moveTo>
                  <a:pt x="76200" y="227685"/>
                </a:moveTo>
                <a:lnTo>
                  <a:pt x="44450" y="227685"/>
                </a:lnTo>
                <a:lnTo>
                  <a:pt x="44450" y="240385"/>
                </a:lnTo>
                <a:lnTo>
                  <a:pt x="69850" y="240385"/>
                </a:lnTo>
                <a:lnTo>
                  <a:pt x="76200" y="227685"/>
                </a:lnTo>
                <a:close/>
              </a:path>
              <a:path w="76200" h="30416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416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 txBox="1"/>
          <p:nvPr/>
        </p:nvSpPr>
        <p:spPr>
          <a:xfrm>
            <a:off x="6198489" y="6395110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160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562343" y="509016"/>
            <a:ext cx="234187" cy="7620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208134" y="2894076"/>
            <a:ext cx="80645" cy="353695"/>
          </a:xfrm>
          <a:custGeom>
            <a:avLst/>
            <a:gdLst/>
            <a:rect l="l" t="t" r="r" b="b"/>
            <a:pathLst>
              <a:path w="80645" h="353694">
                <a:moveTo>
                  <a:pt x="0" y="276478"/>
                </a:moveTo>
                <a:lnTo>
                  <a:pt x="36449" y="353440"/>
                </a:lnTo>
                <a:lnTo>
                  <a:pt x="69735" y="290068"/>
                </a:lnTo>
                <a:lnTo>
                  <a:pt x="44069" y="290068"/>
                </a:lnTo>
                <a:lnTo>
                  <a:pt x="31369" y="289813"/>
                </a:lnTo>
                <a:lnTo>
                  <a:pt x="31639" y="277112"/>
                </a:lnTo>
                <a:lnTo>
                  <a:pt x="0" y="276478"/>
                </a:lnTo>
                <a:close/>
              </a:path>
              <a:path w="80645" h="353694">
                <a:moveTo>
                  <a:pt x="31639" y="277112"/>
                </a:moveTo>
                <a:lnTo>
                  <a:pt x="31369" y="289813"/>
                </a:lnTo>
                <a:lnTo>
                  <a:pt x="44069" y="290068"/>
                </a:lnTo>
                <a:lnTo>
                  <a:pt x="44339" y="277367"/>
                </a:lnTo>
                <a:lnTo>
                  <a:pt x="31639" y="277112"/>
                </a:lnTo>
                <a:close/>
              </a:path>
              <a:path w="80645" h="353694">
                <a:moveTo>
                  <a:pt x="44339" y="277367"/>
                </a:moveTo>
                <a:lnTo>
                  <a:pt x="44069" y="290068"/>
                </a:lnTo>
                <a:lnTo>
                  <a:pt x="69735" y="290068"/>
                </a:lnTo>
                <a:lnTo>
                  <a:pt x="76073" y="278002"/>
                </a:lnTo>
                <a:lnTo>
                  <a:pt x="44339" y="277367"/>
                </a:lnTo>
                <a:close/>
              </a:path>
              <a:path w="80645" h="353694">
                <a:moveTo>
                  <a:pt x="35924" y="76073"/>
                </a:moveTo>
                <a:lnTo>
                  <a:pt x="31639" y="277112"/>
                </a:lnTo>
                <a:lnTo>
                  <a:pt x="44339" y="277367"/>
                </a:lnTo>
                <a:lnTo>
                  <a:pt x="48624" y="76328"/>
                </a:lnTo>
                <a:lnTo>
                  <a:pt x="35924" y="76073"/>
                </a:lnTo>
                <a:close/>
              </a:path>
              <a:path w="80645" h="353694">
                <a:moveTo>
                  <a:pt x="73828" y="63373"/>
                </a:moveTo>
                <a:lnTo>
                  <a:pt x="36195" y="63373"/>
                </a:lnTo>
                <a:lnTo>
                  <a:pt x="48895" y="63626"/>
                </a:lnTo>
                <a:lnTo>
                  <a:pt x="48624" y="76328"/>
                </a:lnTo>
                <a:lnTo>
                  <a:pt x="80264" y="76962"/>
                </a:lnTo>
                <a:lnTo>
                  <a:pt x="73828" y="63373"/>
                </a:lnTo>
                <a:close/>
              </a:path>
              <a:path w="80645" h="353694">
                <a:moveTo>
                  <a:pt x="36195" y="63373"/>
                </a:moveTo>
                <a:lnTo>
                  <a:pt x="35924" y="76073"/>
                </a:lnTo>
                <a:lnTo>
                  <a:pt x="48624" y="76328"/>
                </a:lnTo>
                <a:lnTo>
                  <a:pt x="48895" y="63626"/>
                </a:lnTo>
                <a:lnTo>
                  <a:pt x="36195" y="63373"/>
                </a:lnTo>
                <a:close/>
              </a:path>
              <a:path w="80645" h="353694">
                <a:moveTo>
                  <a:pt x="43815" y="0"/>
                </a:moveTo>
                <a:lnTo>
                  <a:pt x="4191" y="75437"/>
                </a:lnTo>
                <a:lnTo>
                  <a:pt x="35924" y="76073"/>
                </a:lnTo>
                <a:lnTo>
                  <a:pt x="36195" y="63373"/>
                </a:lnTo>
                <a:lnTo>
                  <a:pt x="73828" y="63373"/>
                </a:lnTo>
                <a:lnTo>
                  <a:pt x="43815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9305543" y="5426964"/>
            <a:ext cx="76200" cy="930275"/>
          </a:xfrm>
          <a:custGeom>
            <a:avLst/>
            <a:gdLst/>
            <a:rect l="l" t="t" r="r" b="b"/>
            <a:pathLst>
              <a:path w="76200" h="930275">
                <a:moveTo>
                  <a:pt x="31750" y="854075"/>
                </a:moveTo>
                <a:lnTo>
                  <a:pt x="0" y="854075"/>
                </a:lnTo>
                <a:lnTo>
                  <a:pt x="38100" y="930275"/>
                </a:lnTo>
                <a:lnTo>
                  <a:pt x="69850" y="866775"/>
                </a:lnTo>
                <a:lnTo>
                  <a:pt x="31750" y="866775"/>
                </a:lnTo>
                <a:lnTo>
                  <a:pt x="31750" y="854075"/>
                </a:lnTo>
                <a:close/>
              </a:path>
              <a:path w="76200" h="930275">
                <a:moveTo>
                  <a:pt x="44450" y="63500"/>
                </a:moveTo>
                <a:lnTo>
                  <a:pt x="31750" y="63500"/>
                </a:lnTo>
                <a:lnTo>
                  <a:pt x="31750" y="866775"/>
                </a:lnTo>
                <a:lnTo>
                  <a:pt x="44450" y="866775"/>
                </a:lnTo>
                <a:lnTo>
                  <a:pt x="44450" y="63500"/>
                </a:lnTo>
                <a:close/>
              </a:path>
              <a:path w="76200" h="930275">
                <a:moveTo>
                  <a:pt x="76200" y="854075"/>
                </a:moveTo>
                <a:lnTo>
                  <a:pt x="44450" y="854075"/>
                </a:lnTo>
                <a:lnTo>
                  <a:pt x="44450" y="866775"/>
                </a:lnTo>
                <a:lnTo>
                  <a:pt x="69850" y="866775"/>
                </a:lnTo>
                <a:lnTo>
                  <a:pt x="76200" y="854075"/>
                </a:lnTo>
                <a:close/>
              </a:path>
              <a:path w="76200" h="9302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302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 txBox="1"/>
          <p:nvPr/>
        </p:nvSpPr>
        <p:spPr>
          <a:xfrm>
            <a:off x="9519284" y="5769355"/>
            <a:ext cx="370205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610px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00671" y="277368"/>
            <a:ext cx="2226945" cy="76200"/>
          </a:xfrm>
          <a:custGeom>
            <a:avLst/>
            <a:gdLst/>
            <a:rect l="l" t="t" r="r" b="b"/>
            <a:pathLst>
              <a:path w="22269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226945" h="76200">
                <a:moveTo>
                  <a:pt x="2150236" y="0"/>
                </a:moveTo>
                <a:lnTo>
                  <a:pt x="2150236" y="76200"/>
                </a:lnTo>
                <a:lnTo>
                  <a:pt x="2213736" y="44450"/>
                </a:lnTo>
                <a:lnTo>
                  <a:pt x="2162936" y="44450"/>
                </a:lnTo>
                <a:lnTo>
                  <a:pt x="2162936" y="31750"/>
                </a:lnTo>
                <a:lnTo>
                  <a:pt x="2213736" y="31750"/>
                </a:lnTo>
                <a:lnTo>
                  <a:pt x="2150236" y="0"/>
                </a:lnTo>
                <a:close/>
              </a:path>
              <a:path w="222694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226945" h="76200">
                <a:moveTo>
                  <a:pt x="215023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50236" y="44450"/>
                </a:lnTo>
                <a:lnTo>
                  <a:pt x="2150236" y="31750"/>
                </a:lnTo>
                <a:close/>
              </a:path>
              <a:path w="2226945" h="76200">
                <a:moveTo>
                  <a:pt x="2213736" y="31750"/>
                </a:moveTo>
                <a:lnTo>
                  <a:pt x="2162936" y="31750"/>
                </a:lnTo>
                <a:lnTo>
                  <a:pt x="2162936" y="44450"/>
                </a:lnTo>
                <a:lnTo>
                  <a:pt x="2213736" y="44450"/>
                </a:lnTo>
                <a:lnTo>
                  <a:pt x="2226436" y="38100"/>
                </a:lnTo>
                <a:lnTo>
                  <a:pt x="2213736" y="3175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object 15"/>
          <p:cNvSpPr txBox="1"/>
          <p:nvPr/>
        </p:nvSpPr>
        <p:spPr>
          <a:xfrm>
            <a:off x="7726426" y="67436"/>
            <a:ext cx="57531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latin typeface="맑은 고딕"/>
                <a:cs typeface="맑은 고딕"/>
              </a:rPr>
              <a:t>1200</a:t>
            </a:r>
            <a:r>
              <a:rPr sz="1200" spc="-65">
                <a:latin typeface="맑은 고딕"/>
                <a:cs typeface="맑은 고딕"/>
              </a:rPr>
              <a:t> </a:t>
            </a:r>
            <a:r>
              <a:rPr sz="1200" spc="-15">
                <a:latin typeface="맑은 고딕"/>
                <a:cs typeface="맑은 고딕"/>
              </a:rPr>
              <a:t>px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8285" y="4655947"/>
            <a:ext cx="427990" cy="64325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250 px</a:t>
            </a:r>
            <a:endParaRPr sz="1000" spc="-5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defRPr/>
            </a:pPr>
            <a:endParaRPr sz="1350">
              <a:latin typeface="맑은 고딕"/>
              <a:cs typeface="맑은 고딕"/>
            </a:endParaRPr>
          </a:p>
          <a:p>
            <a:pPr marL="25400">
              <a:lnSpc>
                <a:spcPct val="100000"/>
              </a:lnSpc>
              <a:defRPr/>
            </a:pPr>
            <a:r>
              <a:rPr sz="1000" spc="-5">
                <a:latin typeface="맑은 고딕"/>
                <a:cs typeface="맑은 고딕"/>
              </a:rPr>
              <a:t>250 px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7" name="object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580631" y="4728971"/>
            <a:ext cx="234188" cy="76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  <p:grpSp>
        <p:nvGrpSpPr>
          <p:cNvPr id="21" name="object 21"/>
          <p:cNvGrpSpPr/>
          <p:nvPr/>
        </p:nvGrpSpPr>
        <p:grpSpPr>
          <a:xfrm rot="0">
            <a:off x="0" y="0"/>
            <a:ext cx="4439920" cy="6858000"/>
            <a:chOff x="0" y="0"/>
            <a:chExt cx="4439920" cy="6858000"/>
          </a:xfrm>
        </p:grpSpPr>
        <p:sp>
          <p:nvSpPr>
            <p:cNvPr id="22" name="object 22"/>
            <p:cNvSpPr/>
            <p:nvPr/>
          </p:nvSpPr>
          <p:spPr>
            <a:xfrm>
              <a:off x="0" y="0"/>
              <a:ext cx="4439920" cy="6858000"/>
            </a:xfrm>
            <a:custGeom>
              <a:avLst/>
              <a:gdLst/>
              <a:rect l="l" t="t" r="r" b="b"/>
              <a:pathLst>
                <a:path w="4439920" h="6858000">
                  <a:moveTo>
                    <a:pt x="443941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39412" y="6858000"/>
                  </a:lnTo>
                  <a:lnTo>
                    <a:pt x="443941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360425" y="558545"/>
              <a:ext cx="0" cy="541655"/>
            </a:xfrm>
            <a:custGeom>
              <a:avLst/>
              <a:gdLst/>
              <a:rect l="l" t="t" r="r" b="b"/>
              <a:pathLst>
                <a:path h="541655">
                  <a:moveTo>
                    <a:pt x="0" y="0"/>
                  </a:moveTo>
                  <a:lnTo>
                    <a:pt x="0" y="541401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713740" algn="l"/>
                <a:tab pos="1617980" algn="l"/>
                <a:tab pos="1802130" algn="l"/>
              </a:tabLst>
              <a:defRPr/>
            </a:pPr>
            <a:r>
              <a:rPr sz="1500">
                <a:latin typeface="맑은 고딕"/>
                <a:cs typeface="맑은 고딕"/>
              </a:rPr>
              <a:t>W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	F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pic>
        <p:nvPicPr>
          <p:cNvPr id="25" name="object 2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957059" y="449580"/>
            <a:ext cx="2115311" cy="621030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214611" y="1674876"/>
            <a:ext cx="82550" cy="1099820"/>
          </a:xfrm>
          <a:custGeom>
            <a:avLst/>
            <a:gdLst/>
            <a:rect l="l" t="t" r="r" b="b"/>
            <a:pathLst>
              <a:path w="82550" h="1099820">
                <a:moveTo>
                  <a:pt x="38014" y="1023281"/>
                </a:moveTo>
                <a:lnTo>
                  <a:pt x="6223" y="1023493"/>
                </a:lnTo>
                <a:lnTo>
                  <a:pt x="44831" y="1099439"/>
                </a:lnTo>
                <a:lnTo>
                  <a:pt x="75991" y="1036065"/>
                </a:lnTo>
                <a:lnTo>
                  <a:pt x="38100" y="1036065"/>
                </a:lnTo>
                <a:lnTo>
                  <a:pt x="38014" y="1023281"/>
                </a:lnTo>
                <a:close/>
              </a:path>
              <a:path w="82550" h="1099820">
                <a:moveTo>
                  <a:pt x="50715" y="1023196"/>
                </a:moveTo>
                <a:lnTo>
                  <a:pt x="38014" y="1023281"/>
                </a:lnTo>
                <a:lnTo>
                  <a:pt x="38100" y="1036065"/>
                </a:lnTo>
                <a:lnTo>
                  <a:pt x="50800" y="1035938"/>
                </a:lnTo>
                <a:lnTo>
                  <a:pt x="50715" y="1023196"/>
                </a:lnTo>
                <a:close/>
              </a:path>
              <a:path w="82550" h="1099820">
                <a:moveTo>
                  <a:pt x="82423" y="1022985"/>
                </a:moveTo>
                <a:lnTo>
                  <a:pt x="50715" y="1023196"/>
                </a:lnTo>
                <a:lnTo>
                  <a:pt x="50800" y="1035938"/>
                </a:lnTo>
                <a:lnTo>
                  <a:pt x="38100" y="1036065"/>
                </a:lnTo>
                <a:lnTo>
                  <a:pt x="75991" y="1036065"/>
                </a:lnTo>
                <a:lnTo>
                  <a:pt x="82423" y="1022985"/>
                </a:lnTo>
                <a:close/>
              </a:path>
              <a:path w="82550" h="1099820">
                <a:moveTo>
                  <a:pt x="44407" y="76157"/>
                </a:moveTo>
                <a:lnTo>
                  <a:pt x="31707" y="76242"/>
                </a:lnTo>
                <a:lnTo>
                  <a:pt x="38014" y="1023281"/>
                </a:lnTo>
                <a:lnTo>
                  <a:pt x="50715" y="1023196"/>
                </a:lnTo>
                <a:lnTo>
                  <a:pt x="44407" y="76157"/>
                </a:lnTo>
                <a:close/>
              </a:path>
              <a:path w="82550" h="1099820">
                <a:moveTo>
                  <a:pt x="37592" y="0"/>
                </a:moveTo>
                <a:lnTo>
                  <a:pt x="0" y="76453"/>
                </a:lnTo>
                <a:lnTo>
                  <a:pt x="31707" y="76242"/>
                </a:lnTo>
                <a:lnTo>
                  <a:pt x="31623" y="63500"/>
                </a:lnTo>
                <a:lnTo>
                  <a:pt x="69872" y="63500"/>
                </a:lnTo>
                <a:lnTo>
                  <a:pt x="37592" y="0"/>
                </a:lnTo>
                <a:close/>
              </a:path>
              <a:path w="82550" h="1099820">
                <a:moveTo>
                  <a:pt x="44323" y="63500"/>
                </a:moveTo>
                <a:lnTo>
                  <a:pt x="31623" y="63500"/>
                </a:lnTo>
                <a:lnTo>
                  <a:pt x="31707" y="76242"/>
                </a:lnTo>
                <a:lnTo>
                  <a:pt x="44407" y="76157"/>
                </a:lnTo>
                <a:lnTo>
                  <a:pt x="44323" y="63500"/>
                </a:lnTo>
                <a:close/>
              </a:path>
              <a:path w="82550" h="1099820">
                <a:moveTo>
                  <a:pt x="69872" y="63500"/>
                </a:moveTo>
                <a:lnTo>
                  <a:pt x="44323" y="63500"/>
                </a:lnTo>
                <a:lnTo>
                  <a:pt x="44407" y="76157"/>
                </a:lnTo>
                <a:lnTo>
                  <a:pt x="76200" y="75946"/>
                </a:lnTo>
                <a:lnTo>
                  <a:pt x="69872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object 27"/>
          <p:cNvSpPr txBox="1"/>
          <p:nvPr/>
        </p:nvSpPr>
        <p:spPr>
          <a:xfrm>
            <a:off x="9416922" y="2327274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670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28" name="object 2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569964" y="5193791"/>
            <a:ext cx="234187" cy="7619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0">
            <a:off x="7754111" y="0"/>
            <a:ext cx="4438015" cy="6858000"/>
            <a:chOff x="7754111" y="0"/>
            <a:chExt cx="4438015" cy="6858000"/>
          </a:xfrm>
        </p:grpSpPr>
        <p:sp>
          <p:nvSpPr>
            <p:cNvPr id="3" name="object 3"/>
            <p:cNvSpPr/>
            <p:nvPr/>
          </p:nvSpPr>
          <p:spPr>
            <a:xfrm>
              <a:off x="7754111" y="0"/>
              <a:ext cx="4438015" cy="6858000"/>
            </a:xfrm>
            <a:custGeom>
              <a:avLst/>
              <a:gdLst/>
              <a:rect l="l" t="t" r="r" b="b"/>
              <a:pathLst>
                <a:path w="4438015" h="6858000">
                  <a:moveTo>
                    <a:pt x="443788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37888" y="6858000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" name="object 4"/>
            <p:cNvSpPr/>
            <p:nvPr/>
          </p:nvSpPr>
          <p:spPr>
            <a:xfrm>
              <a:off x="8113013" y="558545"/>
              <a:ext cx="0" cy="541655"/>
            </a:xfrm>
            <a:custGeom>
              <a:avLst/>
              <a:gdLst/>
              <a:rect l="l" t="t" r="r" b="b"/>
              <a:pathLst>
                <a:path h="541655">
                  <a:moveTo>
                    <a:pt x="0" y="0"/>
                  </a:moveTo>
                  <a:lnTo>
                    <a:pt x="0" y="541401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54111" y="368808"/>
            <a:ext cx="4438015" cy="6489700"/>
          </a:xfrm>
          <a:prstGeom prst="rect">
            <a:avLst/>
          </a:prstGeom>
        </p:spPr>
        <p:txBody>
          <a:bodyPr vert="horz" wrap="square" lIns="0" tIns="142875" rIns="0" bIns="0">
            <a:spAutoFit/>
          </a:bodyPr>
          <a:lstStyle/>
          <a:p>
            <a:pPr marL="572770">
              <a:lnSpc>
                <a:spcPct val="100000"/>
              </a:lnSpc>
              <a:spcBef>
                <a:spcPts val="1125"/>
              </a:spcBef>
              <a:tabLst>
                <a:tab pos="2344420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7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564515">
              <a:lnSpc>
                <a:spcPct val="100000"/>
              </a:lnSpc>
              <a:spcBef>
                <a:spcPts val="760"/>
              </a:spcBef>
              <a:tabLst>
                <a:tab pos="1232535" algn="l"/>
                <a:tab pos="2230755" algn="l"/>
                <a:tab pos="2414905" algn="l"/>
              </a:tabLst>
              <a:defRPr/>
            </a:pP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1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	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K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C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H	:	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U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1856" y="0"/>
            <a:ext cx="39052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21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479108" y="374126"/>
            <a:ext cx="3488598" cy="61315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</p:txBody>
      </p:sp>
      <p:grpSp>
        <p:nvGrpSpPr>
          <p:cNvPr id="3" name="object 3"/>
          <p:cNvGrpSpPr/>
          <p:nvPr/>
        </p:nvGrpSpPr>
        <p:grpSpPr>
          <a:xfrm rot="0">
            <a:off x="7748016" y="0"/>
            <a:ext cx="4438015" cy="6858000"/>
            <a:chOff x="7748016" y="0"/>
            <a:chExt cx="4438015" cy="6858000"/>
          </a:xfrm>
        </p:grpSpPr>
        <p:sp>
          <p:nvSpPr>
            <p:cNvPr id="4" name="object 4"/>
            <p:cNvSpPr/>
            <p:nvPr/>
          </p:nvSpPr>
          <p:spPr>
            <a:xfrm>
              <a:off x="7748016" y="0"/>
              <a:ext cx="4438015" cy="6858000"/>
            </a:xfrm>
            <a:custGeom>
              <a:avLst/>
              <a:gdLst/>
              <a:rect l="l" t="t" r="r" b="b"/>
              <a:pathLst>
                <a:path w="4438015" h="6858000">
                  <a:moveTo>
                    <a:pt x="443788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37887" y="6858000"/>
                  </a:lnTo>
                  <a:lnTo>
                    <a:pt x="443788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/>
            <p:nvPr/>
          </p:nvSpPr>
          <p:spPr>
            <a:xfrm>
              <a:off x="8108442" y="558545"/>
              <a:ext cx="0" cy="541655"/>
            </a:xfrm>
            <a:custGeom>
              <a:avLst/>
              <a:gdLst/>
              <a:rect l="l" t="t" r="r" b="b"/>
              <a:pathLst>
                <a:path h="541655">
                  <a:moveTo>
                    <a:pt x="0" y="0"/>
                  </a:moveTo>
                  <a:lnTo>
                    <a:pt x="0" y="541401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48016" y="368808"/>
            <a:ext cx="4444365" cy="6489700"/>
          </a:xfrm>
          <a:prstGeom prst="rect">
            <a:avLst/>
          </a:prstGeom>
        </p:spPr>
        <p:txBody>
          <a:bodyPr vert="horz" wrap="square" lIns="0" tIns="142875" rIns="0" bIns="0">
            <a:spAutoFit/>
          </a:bodyPr>
          <a:lstStyle/>
          <a:p>
            <a:pPr marL="572770">
              <a:lnSpc>
                <a:spcPct val="100000"/>
              </a:lnSpc>
              <a:spcBef>
                <a:spcPts val="1125"/>
              </a:spcBef>
              <a:tabLst>
                <a:tab pos="234505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7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565150">
              <a:lnSpc>
                <a:spcPct val="100000"/>
              </a:lnSpc>
              <a:spcBef>
                <a:spcPts val="760"/>
              </a:spcBef>
              <a:tabLst>
                <a:tab pos="1266190" algn="l"/>
                <a:tab pos="2170430" algn="l"/>
                <a:tab pos="2354580" algn="l"/>
              </a:tabLst>
              <a:defRPr/>
            </a:pPr>
            <a:r>
              <a:rPr sz="1500">
                <a:latin typeface="맑은 고딕"/>
                <a:cs typeface="맑은 고딕"/>
              </a:rPr>
              <a:t>W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	F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	:	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U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1856" y="0"/>
            <a:ext cx="39052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22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200655" y="556259"/>
            <a:ext cx="2827020" cy="5753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87602" y="553592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110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68067" y="5931408"/>
            <a:ext cx="76200" cy="321310"/>
          </a:xfrm>
          <a:custGeom>
            <a:avLst/>
            <a:gdLst/>
            <a:rect l="l" t="t" r="r" b="b"/>
            <a:pathLst>
              <a:path w="76200" h="321310">
                <a:moveTo>
                  <a:pt x="31750" y="244957"/>
                </a:moveTo>
                <a:lnTo>
                  <a:pt x="0" y="244957"/>
                </a:lnTo>
                <a:lnTo>
                  <a:pt x="38100" y="321157"/>
                </a:lnTo>
                <a:lnTo>
                  <a:pt x="69850" y="257657"/>
                </a:lnTo>
                <a:lnTo>
                  <a:pt x="31750" y="257657"/>
                </a:lnTo>
                <a:lnTo>
                  <a:pt x="31750" y="244957"/>
                </a:lnTo>
                <a:close/>
              </a:path>
              <a:path w="76200" h="321310">
                <a:moveTo>
                  <a:pt x="44450" y="63499"/>
                </a:moveTo>
                <a:lnTo>
                  <a:pt x="31750" y="63499"/>
                </a:lnTo>
                <a:lnTo>
                  <a:pt x="31750" y="257657"/>
                </a:lnTo>
                <a:lnTo>
                  <a:pt x="44450" y="257657"/>
                </a:lnTo>
                <a:lnTo>
                  <a:pt x="44450" y="63499"/>
                </a:lnTo>
                <a:close/>
              </a:path>
              <a:path w="76200" h="321310">
                <a:moveTo>
                  <a:pt x="76200" y="244957"/>
                </a:moveTo>
                <a:lnTo>
                  <a:pt x="44450" y="244957"/>
                </a:lnTo>
                <a:lnTo>
                  <a:pt x="44450" y="257657"/>
                </a:lnTo>
                <a:lnTo>
                  <a:pt x="69850" y="257657"/>
                </a:lnTo>
                <a:lnTo>
                  <a:pt x="76200" y="244957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2131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1558289" y="5970219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160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2" name="object 1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885188" y="638555"/>
            <a:ext cx="234187" cy="762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22653" y="1243965"/>
            <a:ext cx="34544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50</a:t>
            </a:r>
            <a:r>
              <a:rPr sz="1000" spc="-75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14" name="object 1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885188" y="1328927"/>
            <a:ext cx="234187" cy="762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154167" y="786383"/>
            <a:ext cx="76200" cy="549275"/>
          </a:xfrm>
          <a:custGeom>
            <a:avLst/>
            <a:gdLst/>
            <a:rect l="l" t="t" r="r" b="b"/>
            <a:pathLst>
              <a:path w="76200" h="549275">
                <a:moveTo>
                  <a:pt x="31750" y="472820"/>
                </a:moveTo>
                <a:lnTo>
                  <a:pt x="0" y="472820"/>
                </a:lnTo>
                <a:lnTo>
                  <a:pt x="38100" y="549020"/>
                </a:lnTo>
                <a:lnTo>
                  <a:pt x="69850" y="485520"/>
                </a:lnTo>
                <a:lnTo>
                  <a:pt x="31750" y="485520"/>
                </a:lnTo>
                <a:lnTo>
                  <a:pt x="31750" y="472820"/>
                </a:lnTo>
                <a:close/>
              </a:path>
              <a:path w="76200" h="549275">
                <a:moveTo>
                  <a:pt x="44450" y="63500"/>
                </a:moveTo>
                <a:lnTo>
                  <a:pt x="31750" y="63500"/>
                </a:lnTo>
                <a:lnTo>
                  <a:pt x="31750" y="485520"/>
                </a:lnTo>
                <a:lnTo>
                  <a:pt x="44450" y="485520"/>
                </a:lnTo>
                <a:lnTo>
                  <a:pt x="44450" y="63500"/>
                </a:lnTo>
                <a:close/>
              </a:path>
              <a:path w="76200" h="549275">
                <a:moveTo>
                  <a:pt x="76200" y="472820"/>
                </a:moveTo>
                <a:lnTo>
                  <a:pt x="44450" y="472820"/>
                </a:lnTo>
                <a:lnTo>
                  <a:pt x="44450" y="485520"/>
                </a:lnTo>
                <a:lnTo>
                  <a:pt x="69850" y="485520"/>
                </a:lnTo>
                <a:lnTo>
                  <a:pt x="76200" y="472820"/>
                </a:lnTo>
                <a:close/>
              </a:path>
              <a:path w="76200" h="5492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492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5335270" y="993393"/>
            <a:ext cx="415290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220</a:t>
            </a:r>
            <a:r>
              <a:rPr sz="1000" spc="-7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54167" y="1473708"/>
            <a:ext cx="76200" cy="4458970"/>
          </a:xfrm>
          <a:custGeom>
            <a:avLst/>
            <a:gdLst/>
            <a:rect l="l" t="t" r="r" b="b"/>
            <a:pathLst>
              <a:path w="76200" h="4458970">
                <a:moveTo>
                  <a:pt x="31750" y="4382427"/>
                </a:moveTo>
                <a:lnTo>
                  <a:pt x="0" y="4382427"/>
                </a:lnTo>
                <a:lnTo>
                  <a:pt x="38100" y="4458627"/>
                </a:lnTo>
                <a:lnTo>
                  <a:pt x="69843" y="4395139"/>
                </a:lnTo>
                <a:lnTo>
                  <a:pt x="31750" y="4395139"/>
                </a:lnTo>
                <a:lnTo>
                  <a:pt x="31750" y="4382427"/>
                </a:lnTo>
                <a:close/>
              </a:path>
              <a:path w="76200" h="4458970">
                <a:moveTo>
                  <a:pt x="44450" y="63500"/>
                </a:moveTo>
                <a:lnTo>
                  <a:pt x="31750" y="63500"/>
                </a:lnTo>
                <a:lnTo>
                  <a:pt x="31750" y="4395139"/>
                </a:lnTo>
                <a:lnTo>
                  <a:pt x="44450" y="4395139"/>
                </a:lnTo>
                <a:lnTo>
                  <a:pt x="44450" y="63500"/>
                </a:lnTo>
                <a:close/>
              </a:path>
              <a:path w="76200" h="4458970">
                <a:moveTo>
                  <a:pt x="76200" y="4382427"/>
                </a:moveTo>
                <a:lnTo>
                  <a:pt x="44450" y="4382427"/>
                </a:lnTo>
                <a:lnTo>
                  <a:pt x="44450" y="4395139"/>
                </a:lnTo>
                <a:lnTo>
                  <a:pt x="69843" y="4395139"/>
                </a:lnTo>
                <a:lnTo>
                  <a:pt x="76200" y="4382427"/>
                </a:lnTo>
                <a:close/>
              </a:path>
              <a:path w="76200" h="445897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5897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>
            <a:off x="5362194" y="3153562"/>
            <a:ext cx="1437640" cy="431165"/>
          </a:xfrm>
          <a:prstGeom prst="rect">
            <a:avLst/>
          </a:prstGeom>
        </p:spPr>
        <p:txBody>
          <a:bodyPr vert="horz" wrap="square" lIns="0" tIns="628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494"/>
              </a:spcBef>
              <a:defRPr/>
            </a:pPr>
            <a:r>
              <a:rPr sz="1000" spc="-5">
                <a:latin typeface="맑은 고딕"/>
                <a:cs typeface="맑은 고딕"/>
              </a:rPr>
              <a:t>000</a:t>
            </a:r>
            <a:r>
              <a:rPr sz="1000" spc="-50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px</a:t>
            </a:r>
            <a:endParaRPr sz="1000" spc="-5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defRPr/>
            </a:pPr>
            <a:r>
              <a:rPr sz="1000" spc="-5">
                <a:latin typeface="맑은 고딕"/>
                <a:cs typeface="맑은 고딕"/>
              </a:rPr>
              <a:t>(LNB</a:t>
            </a:r>
            <a:r>
              <a:rPr sz="1000" spc="-45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메뉴에따라</a:t>
            </a:r>
            <a:r>
              <a:rPr sz="1000" spc="-15">
                <a:latin typeface="맑은 고딕"/>
                <a:cs typeface="맑은 고딕"/>
              </a:rPr>
              <a:t> </a:t>
            </a:r>
            <a:r>
              <a:rPr sz="1000" spc="-5">
                <a:latin typeface="맑은 고딕"/>
                <a:cs typeface="맑은 고딕"/>
              </a:rPr>
              <a:t>유동적)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00655" y="432816"/>
            <a:ext cx="2826385" cy="76200"/>
          </a:xfrm>
          <a:custGeom>
            <a:avLst/>
            <a:gdLst/>
            <a:rect l="l" t="t" r="r" b="b"/>
            <a:pathLst>
              <a:path w="2826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826385" h="76200">
                <a:moveTo>
                  <a:pt x="2749677" y="0"/>
                </a:moveTo>
                <a:lnTo>
                  <a:pt x="2749677" y="76200"/>
                </a:lnTo>
                <a:lnTo>
                  <a:pt x="2813177" y="44450"/>
                </a:lnTo>
                <a:lnTo>
                  <a:pt x="2762377" y="44450"/>
                </a:lnTo>
                <a:lnTo>
                  <a:pt x="2762377" y="31750"/>
                </a:lnTo>
                <a:lnTo>
                  <a:pt x="2813177" y="31750"/>
                </a:lnTo>
                <a:lnTo>
                  <a:pt x="2749677" y="0"/>
                </a:lnTo>
                <a:close/>
              </a:path>
              <a:path w="282638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826385" h="76200">
                <a:moveTo>
                  <a:pt x="274967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749677" y="44450"/>
                </a:lnTo>
                <a:lnTo>
                  <a:pt x="2749677" y="31750"/>
                </a:lnTo>
                <a:close/>
              </a:path>
              <a:path w="2826385" h="76200">
                <a:moveTo>
                  <a:pt x="2813177" y="31750"/>
                </a:moveTo>
                <a:lnTo>
                  <a:pt x="2762377" y="31750"/>
                </a:lnTo>
                <a:lnTo>
                  <a:pt x="2762377" y="44450"/>
                </a:lnTo>
                <a:lnTo>
                  <a:pt x="2813177" y="44450"/>
                </a:lnTo>
                <a:lnTo>
                  <a:pt x="2825877" y="38100"/>
                </a:lnTo>
                <a:lnTo>
                  <a:pt x="2813177" y="3175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3325748" y="155829"/>
            <a:ext cx="57531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latin typeface="맑은 고딕"/>
                <a:cs typeface="맑은 고딕"/>
              </a:rPr>
              <a:t>1200</a:t>
            </a:r>
            <a:r>
              <a:rPr sz="1200" spc="-70">
                <a:latin typeface="맑은 고딕"/>
                <a:cs typeface="맑은 고딕"/>
              </a:rPr>
              <a:t> </a:t>
            </a:r>
            <a:r>
              <a:rPr sz="1200" spc="-15">
                <a:latin typeface="맑은 고딕"/>
                <a:cs typeface="맑은 고딕"/>
              </a:rPr>
              <a:t>px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89492" y="3151123"/>
            <a:ext cx="0" cy="138430"/>
          </a:xfrm>
          <a:custGeom>
            <a:avLst/>
            <a:gdLst/>
            <a:rect l="l" t="t" r="r" b="b"/>
            <a:pathLst>
              <a:path h="138429">
                <a:moveTo>
                  <a:pt x="0" y="0"/>
                </a:moveTo>
                <a:lnTo>
                  <a:pt x="0" y="13780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8889492" y="2785872"/>
            <a:ext cx="0" cy="152400"/>
          </a:xfrm>
          <a:custGeom>
            <a:avLst/>
            <a:gdLst/>
            <a:rect l="l" t="t" r="r" b="b"/>
            <a:pathLst>
              <a:path h="152400">
                <a:moveTo>
                  <a:pt x="0" y="0"/>
                </a:moveTo>
                <a:lnTo>
                  <a:pt x="0" y="15215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object 4"/>
          <p:cNvGrpSpPr/>
          <p:nvPr/>
        </p:nvGrpSpPr>
        <p:grpSpPr>
          <a:xfrm rot="0">
            <a:off x="3323844" y="2207132"/>
            <a:ext cx="5565140" cy="584835"/>
            <a:chOff x="3323844" y="2207132"/>
            <a:chExt cx="5565140" cy="584835"/>
          </a:xfrm>
        </p:grpSpPr>
        <p:sp>
          <p:nvSpPr>
            <p:cNvPr id="5" name="object 5"/>
            <p:cNvSpPr/>
            <p:nvPr/>
          </p:nvSpPr>
          <p:spPr>
            <a:xfrm>
              <a:off x="6059423" y="2207132"/>
              <a:ext cx="0" cy="578485"/>
            </a:xfrm>
            <a:custGeom>
              <a:avLst/>
              <a:gdLst/>
              <a:rect l="l" t="t" r="r" b="b"/>
              <a:pathLst>
                <a:path h="578485">
                  <a:moveTo>
                    <a:pt x="0" y="0"/>
                  </a:moveTo>
                  <a:lnTo>
                    <a:pt x="0" y="57823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object 6"/>
            <p:cNvSpPr/>
            <p:nvPr/>
          </p:nvSpPr>
          <p:spPr>
            <a:xfrm>
              <a:off x="3323844" y="2785871"/>
              <a:ext cx="5565140" cy="0"/>
            </a:xfrm>
            <a:custGeom>
              <a:avLst/>
              <a:gdLst/>
              <a:rect l="l" t="t" r="r" b="b"/>
              <a:pathLst>
                <a:path w="5565140">
                  <a:moveTo>
                    <a:pt x="5564632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7" name="object 7"/>
          <p:cNvSpPr/>
          <p:nvPr/>
        </p:nvSpPr>
        <p:spPr>
          <a:xfrm>
            <a:off x="3323844" y="2785872"/>
            <a:ext cx="0" cy="165100"/>
          </a:xfrm>
          <a:custGeom>
            <a:avLst/>
            <a:gdLst/>
            <a:rect l="l" t="t" r="r" b="b"/>
            <a:pathLst>
              <a:path h="165100">
                <a:moveTo>
                  <a:pt x="0" y="0"/>
                </a:moveTo>
                <a:lnTo>
                  <a:pt x="0" y="1649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3323844" y="3165094"/>
            <a:ext cx="0" cy="125730"/>
          </a:xfrm>
          <a:custGeom>
            <a:avLst/>
            <a:gdLst/>
            <a:rect l="l" t="t" r="r" b="b"/>
            <a:pathLst>
              <a:path h="125729">
                <a:moveTo>
                  <a:pt x="0" y="0"/>
                </a:moveTo>
                <a:lnTo>
                  <a:pt x="0" y="1253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7754111" y="2785872"/>
            <a:ext cx="0" cy="154305"/>
          </a:xfrm>
          <a:custGeom>
            <a:avLst/>
            <a:gdLst/>
            <a:rect l="l" t="t" r="r" b="b"/>
            <a:pathLst>
              <a:path h="154305">
                <a:moveTo>
                  <a:pt x="0" y="0"/>
                </a:moveTo>
                <a:lnTo>
                  <a:pt x="0" y="15368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7754111" y="3152648"/>
            <a:ext cx="0" cy="138430"/>
          </a:xfrm>
          <a:custGeom>
            <a:avLst/>
            <a:gdLst/>
            <a:rect l="l" t="t" r="r" b="b"/>
            <a:pathLst>
              <a:path h="138429">
                <a:moveTo>
                  <a:pt x="0" y="0"/>
                </a:moveTo>
                <a:lnTo>
                  <a:pt x="0" y="13780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6630923" y="2785872"/>
            <a:ext cx="0" cy="167005"/>
          </a:xfrm>
          <a:custGeom>
            <a:avLst/>
            <a:gdLst/>
            <a:rect l="l" t="t" r="r" b="b"/>
            <a:pathLst>
              <a:path h="167005">
                <a:moveTo>
                  <a:pt x="0" y="0"/>
                </a:moveTo>
                <a:lnTo>
                  <a:pt x="0" y="16638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6630923" y="3165348"/>
            <a:ext cx="0" cy="125730"/>
          </a:xfrm>
          <a:custGeom>
            <a:avLst/>
            <a:gdLst/>
            <a:rect l="l" t="t" r="r" b="b"/>
            <a:pathLst>
              <a:path h="125729">
                <a:moveTo>
                  <a:pt x="0" y="0"/>
                </a:moveTo>
                <a:lnTo>
                  <a:pt x="0" y="12534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4376928" y="2785872"/>
            <a:ext cx="0" cy="165100"/>
          </a:xfrm>
          <a:custGeom>
            <a:avLst/>
            <a:gdLst/>
            <a:rect l="l" t="t" r="r" b="b"/>
            <a:pathLst>
              <a:path h="165100">
                <a:moveTo>
                  <a:pt x="0" y="0"/>
                </a:moveTo>
                <a:lnTo>
                  <a:pt x="0" y="1649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object 14"/>
          <p:cNvSpPr/>
          <p:nvPr/>
        </p:nvSpPr>
        <p:spPr>
          <a:xfrm>
            <a:off x="4376928" y="3165094"/>
            <a:ext cx="0" cy="125730"/>
          </a:xfrm>
          <a:custGeom>
            <a:avLst/>
            <a:gdLst/>
            <a:rect l="l" t="t" r="r" b="b"/>
            <a:pathLst>
              <a:path h="125729">
                <a:moveTo>
                  <a:pt x="0" y="0"/>
                </a:moveTo>
                <a:lnTo>
                  <a:pt x="0" y="1253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5" name="object 15"/>
          <p:cNvGrpSpPr/>
          <p:nvPr/>
        </p:nvGrpSpPr>
        <p:grpSpPr>
          <a:xfrm rot="0">
            <a:off x="6127622" y="2946019"/>
            <a:ext cx="1012825" cy="226060"/>
            <a:chOff x="6127622" y="2946019"/>
            <a:chExt cx="1012825" cy="226060"/>
          </a:xfrm>
        </p:grpSpPr>
        <p:sp>
          <p:nvSpPr>
            <p:cNvPr id="16" name="object 16"/>
            <p:cNvSpPr/>
            <p:nvPr/>
          </p:nvSpPr>
          <p:spPr>
            <a:xfrm>
              <a:off x="6133972" y="295225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7" name="object 17"/>
            <p:cNvSpPr/>
            <p:nvPr/>
          </p:nvSpPr>
          <p:spPr>
            <a:xfrm>
              <a:off x="6133972" y="2946019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678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678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27622" y="2946019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27622" y="3165348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418326" y="2982849"/>
            <a:ext cx="592074" cy="131826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4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lang="ko-KR" altLang="en-US" sz="800" b="1" spc="5">
                <a:latin typeface="맑은 고딕"/>
                <a:cs typeface="맑은 고딕"/>
              </a:rPr>
              <a:t>지점안내</a:t>
            </a:r>
            <a:endParaRPr lang="ko-KR" altLang="en-US" sz="800" b="1" spc="5">
              <a:latin typeface="맑은 고딕"/>
              <a:cs typeface="맑은 고딕"/>
            </a:endParaRPr>
          </a:p>
        </p:txBody>
      </p:sp>
      <p:grpSp>
        <p:nvGrpSpPr>
          <p:cNvPr id="21" name="object 21"/>
          <p:cNvGrpSpPr/>
          <p:nvPr/>
        </p:nvGrpSpPr>
        <p:grpSpPr>
          <a:xfrm rot="0">
            <a:off x="2763647" y="2944367"/>
            <a:ext cx="1012825" cy="227329"/>
            <a:chOff x="2763647" y="2944367"/>
            <a:chExt cx="1012825" cy="227329"/>
          </a:xfrm>
        </p:grpSpPr>
        <p:sp>
          <p:nvSpPr>
            <p:cNvPr id="22" name="object 22"/>
            <p:cNvSpPr/>
            <p:nvPr/>
          </p:nvSpPr>
          <p:spPr>
            <a:xfrm>
              <a:off x="2769997" y="2950781"/>
              <a:ext cx="1000125" cy="214629"/>
            </a:xfrm>
            <a:custGeom>
              <a:avLst/>
              <a:gdLst/>
              <a:rect l="l" t="t" r="r" b="b"/>
              <a:pathLst>
                <a:path w="1000125" h="214630">
                  <a:moveTo>
                    <a:pt x="1000125" y="0"/>
                  </a:moveTo>
                  <a:lnTo>
                    <a:pt x="0" y="0"/>
                  </a:lnTo>
                  <a:lnTo>
                    <a:pt x="0" y="214312"/>
                  </a:lnTo>
                  <a:lnTo>
                    <a:pt x="1000125" y="214312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2769997" y="2944367"/>
              <a:ext cx="1000125" cy="227329"/>
            </a:xfrm>
            <a:custGeom>
              <a:avLst/>
              <a:gdLst/>
              <a:rect l="l" t="t" r="r" b="b"/>
              <a:pathLst>
                <a:path w="1000125" h="227330">
                  <a:moveTo>
                    <a:pt x="0" y="0"/>
                  </a:moveTo>
                  <a:lnTo>
                    <a:pt x="0" y="227076"/>
                  </a:lnTo>
                </a:path>
                <a:path w="1000125" h="227330">
                  <a:moveTo>
                    <a:pt x="1000125" y="0"/>
                  </a:moveTo>
                  <a:lnTo>
                    <a:pt x="1000125" y="22707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4" name="object 24"/>
            <p:cNvSpPr/>
            <p:nvPr/>
          </p:nvSpPr>
          <p:spPr>
            <a:xfrm>
              <a:off x="2763647" y="2944367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63647" y="3165093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32505" y="2981706"/>
            <a:ext cx="548895" cy="13296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lang="ko-KR" altLang="en-US" sz="800" b="1">
                <a:latin typeface="맑은 고딕"/>
                <a:cs typeface="맑은 고딕"/>
              </a:rPr>
              <a:t>회사소개</a:t>
            </a:r>
            <a:endParaRPr lang="ko-KR" altLang="en-US" sz="800" b="1">
              <a:latin typeface="맑은 고딕"/>
              <a:cs typeface="맑은 고딕"/>
            </a:endParaRPr>
          </a:p>
        </p:txBody>
      </p:sp>
      <p:grpSp>
        <p:nvGrpSpPr>
          <p:cNvPr id="27" name="object 27"/>
          <p:cNvGrpSpPr/>
          <p:nvPr/>
        </p:nvGrpSpPr>
        <p:grpSpPr>
          <a:xfrm rot="0">
            <a:off x="3870197" y="2944367"/>
            <a:ext cx="1012825" cy="227329"/>
            <a:chOff x="3870197" y="2944367"/>
            <a:chExt cx="1012825" cy="227329"/>
          </a:xfrm>
        </p:grpSpPr>
        <p:sp>
          <p:nvSpPr>
            <p:cNvPr id="28" name="object 28"/>
            <p:cNvSpPr/>
            <p:nvPr/>
          </p:nvSpPr>
          <p:spPr>
            <a:xfrm>
              <a:off x="3876547" y="2950781"/>
              <a:ext cx="1000125" cy="214629"/>
            </a:xfrm>
            <a:custGeom>
              <a:avLst/>
              <a:gdLst/>
              <a:rect l="l" t="t" r="r" b="b"/>
              <a:pathLst>
                <a:path w="1000125" h="214630">
                  <a:moveTo>
                    <a:pt x="1000125" y="0"/>
                  </a:moveTo>
                  <a:lnTo>
                    <a:pt x="0" y="0"/>
                  </a:lnTo>
                  <a:lnTo>
                    <a:pt x="0" y="214312"/>
                  </a:lnTo>
                  <a:lnTo>
                    <a:pt x="1000125" y="214312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6547" y="2944367"/>
              <a:ext cx="1000125" cy="227329"/>
            </a:xfrm>
            <a:custGeom>
              <a:avLst/>
              <a:gdLst/>
              <a:rect l="l" t="t" r="r" b="b"/>
              <a:pathLst>
                <a:path w="1000125" h="227330">
                  <a:moveTo>
                    <a:pt x="0" y="0"/>
                  </a:moveTo>
                  <a:lnTo>
                    <a:pt x="0" y="227076"/>
                  </a:lnTo>
                </a:path>
                <a:path w="1000125" h="227330">
                  <a:moveTo>
                    <a:pt x="1000125" y="0"/>
                  </a:moveTo>
                  <a:lnTo>
                    <a:pt x="1000125" y="22707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0197" y="2944367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0197" y="3165093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14800" y="2981706"/>
            <a:ext cx="635381" cy="13296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lang="en-US" altLang="ko-KR" sz="800" b="1">
                <a:latin typeface="맑은 고딕"/>
                <a:cs typeface="맑은 고딕"/>
              </a:rPr>
              <a:t>ITC</a:t>
            </a:r>
            <a:r>
              <a:rPr lang="ko-KR" altLang="en-US" sz="800" b="1">
                <a:latin typeface="맑은 고딕"/>
                <a:cs typeface="맑은 고딕"/>
              </a:rPr>
              <a:t>교수법</a:t>
            </a:r>
            <a:endParaRPr lang="ko-KR" altLang="en-US" sz="800" b="1">
              <a:latin typeface="맑은 고딕"/>
              <a:cs typeface="맑은 고딕"/>
            </a:endParaRPr>
          </a:p>
        </p:txBody>
      </p:sp>
      <p:grpSp>
        <p:nvGrpSpPr>
          <p:cNvPr id="33" name="object 33"/>
          <p:cNvGrpSpPr/>
          <p:nvPr/>
        </p:nvGrpSpPr>
        <p:grpSpPr>
          <a:xfrm rot="0">
            <a:off x="4995671" y="2938017"/>
            <a:ext cx="1025525" cy="240029"/>
            <a:chOff x="4995671" y="2938017"/>
            <a:chExt cx="1025525" cy="240029"/>
          </a:xfrm>
        </p:grpSpPr>
        <p:sp>
          <p:nvSpPr>
            <p:cNvPr id="34" name="object 34"/>
            <p:cNvSpPr/>
            <p:nvPr/>
          </p:nvSpPr>
          <p:spPr>
            <a:xfrm>
              <a:off x="5008371" y="2950781"/>
              <a:ext cx="1000125" cy="214629"/>
            </a:xfrm>
            <a:custGeom>
              <a:avLst/>
              <a:gdLst/>
              <a:rect l="l" t="t" r="r" b="b"/>
              <a:pathLst>
                <a:path w="1000125" h="214630">
                  <a:moveTo>
                    <a:pt x="1000125" y="0"/>
                  </a:moveTo>
                  <a:lnTo>
                    <a:pt x="0" y="0"/>
                  </a:lnTo>
                  <a:lnTo>
                    <a:pt x="0" y="214312"/>
                  </a:lnTo>
                  <a:lnTo>
                    <a:pt x="1000125" y="214312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8371" y="2944367"/>
              <a:ext cx="1000125" cy="227329"/>
            </a:xfrm>
            <a:custGeom>
              <a:avLst/>
              <a:gdLst/>
              <a:rect l="l" t="t" r="r" b="b"/>
              <a:pathLst>
                <a:path w="1000125" h="227330">
                  <a:moveTo>
                    <a:pt x="0" y="0"/>
                  </a:moveTo>
                  <a:lnTo>
                    <a:pt x="0" y="227076"/>
                  </a:lnTo>
                </a:path>
                <a:path w="1000125" h="227330">
                  <a:moveTo>
                    <a:pt x="1000125" y="0"/>
                  </a:moveTo>
                  <a:lnTo>
                    <a:pt x="1000125" y="22707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02021" y="2944367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02021" y="3165093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275834" y="2981706"/>
            <a:ext cx="667766" cy="13296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800" b="1">
                <a:latin typeface="맑은 고딕"/>
                <a:cs typeface="맑은 고딕"/>
              </a:rPr>
              <a:t>.</a:t>
            </a:r>
            <a:r>
              <a:rPr sz="800" b="1" spc="-65">
                <a:latin typeface="맑은 고딕"/>
                <a:cs typeface="맑은 고딕"/>
              </a:rPr>
              <a:t> </a:t>
            </a:r>
            <a:r>
              <a:rPr lang="en-US" altLang="ko-KR" sz="800" b="1">
                <a:latin typeface="맑은 고딕"/>
                <a:cs typeface="맑은 고딕"/>
              </a:rPr>
              <a:t>ITC</a:t>
            </a:r>
            <a:r>
              <a:rPr lang="ko-KR" altLang="en-US" sz="800" b="1">
                <a:latin typeface="맑은 고딕"/>
                <a:cs typeface="맑은 고딕"/>
              </a:rPr>
              <a:t>브랜드</a:t>
            </a:r>
            <a:endParaRPr lang="ko-KR" altLang="en-US" sz="800" b="1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76547" y="3284092"/>
            <a:ext cx="0" cy="226060"/>
          </a:xfrm>
          <a:custGeom>
            <a:avLst/>
            <a:gdLst/>
            <a:rect l="l" t="t" r="r" b="b"/>
            <a:pathLst>
              <a:path h="226060">
                <a:moveTo>
                  <a:pt x="0" y="0"/>
                </a:moveTo>
                <a:lnTo>
                  <a:pt x="0" y="22580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object 40"/>
          <p:cNvSpPr/>
          <p:nvPr/>
        </p:nvSpPr>
        <p:spPr>
          <a:xfrm>
            <a:off x="7254747" y="3284092"/>
            <a:ext cx="0" cy="226060"/>
          </a:xfrm>
          <a:custGeom>
            <a:avLst/>
            <a:gdLst/>
            <a:rect l="l" t="t" r="r" b="b"/>
            <a:pathLst>
              <a:path h="226060">
                <a:moveTo>
                  <a:pt x="0" y="0"/>
                </a:moveTo>
                <a:lnTo>
                  <a:pt x="0" y="22580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1" name="object 41"/>
          <p:cNvSpPr/>
          <p:nvPr/>
        </p:nvSpPr>
        <p:spPr>
          <a:xfrm>
            <a:off x="7248397" y="3569842"/>
            <a:ext cx="1012825" cy="348615"/>
          </a:xfrm>
          <a:custGeom>
            <a:avLst/>
            <a:gdLst/>
            <a:rect l="l" t="t" r="r" b="b"/>
            <a:pathLst>
              <a:path w="1012825" h="348614">
                <a:moveTo>
                  <a:pt x="6350" y="0"/>
                </a:moveTo>
                <a:lnTo>
                  <a:pt x="6350" y="348361"/>
                </a:lnTo>
              </a:path>
              <a:path w="1012825" h="348614">
                <a:moveTo>
                  <a:pt x="1006475" y="0"/>
                </a:moveTo>
                <a:lnTo>
                  <a:pt x="1006475" y="348361"/>
                </a:lnTo>
              </a:path>
              <a:path w="1012825" h="348614">
                <a:moveTo>
                  <a:pt x="0" y="342011"/>
                </a:moveTo>
                <a:lnTo>
                  <a:pt x="1012825" y="34201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3" name="object 43"/>
          <p:cNvSpPr/>
          <p:nvPr/>
        </p:nvSpPr>
        <p:spPr>
          <a:xfrm>
            <a:off x="2769997" y="3284092"/>
            <a:ext cx="0" cy="513080"/>
          </a:xfrm>
          <a:custGeom>
            <a:avLst/>
            <a:gdLst/>
            <a:rect l="l" t="t" r="r" b="b"/>
            <a:pathLst>
              <a:path h="513079">
                <a:moveTo>
                  <a:pt x="0" y="292163"/>
                </a:moveTo>
                <a:lnTo>
                  <a:pt x="0" y="438912"/>
                </a:lnTo>
              </a:path>
              <a:path h="513079">
                <a:moveTo>
                  <a:pt x="0" y="0"/>
                </a:moveTo>
                <a:lnTo>
                  <a:pt x="0" y="292163"/>
                </a:lnTo>
              </a:path>
              <a:path h="513079">
                <a:moveTo>
                  <a:pt x="0" y="285750"/>
                </a:moveTo>
                <a:lnTo>
                  <a:pt x="0" y="51282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4" name="object 44"/>
          <p:cNvSpPr/>
          <p:nvPr/>
        </p:nvSpPr>
        <p:spPr>
          <a:xfrm>
            <a:off x="3770121" y="3284092"/>
            <a:ext cx="0" cy="513080"/>
          </a:xfrm>
          <a:custGeom>
            <a:avLst/>
            <a:gdLst/>
            <a:rect l="l" t="t" r="r" b="b"/>
            <a:pathLst>
              <a:path h="513079">
                <a:moveTo>
                  <a:pt x="0" y="292163"/>
                </a:moveTo>
                <a:lnTo>
                  <a:pt x="0" y="438912"/>
                </a:lnTo>
              </a:path>
              <a:path h="513079">
                <a:moveTo>
                  <a:pt x="0" y="0"/>
                </a:moveTo>
                <a:lnTo>
                  <a:pt x="0" y="292163"/>
                </a:lnTo>
              </a:path>
              <a:path h="513079">
                <a:moveTo>
                  <a:pt x="0" y="285750"/>
                </a:moveTo>
                <a:lnTo>
                  <a:pt x="0" y="51282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5" name="object 45"/>
          <p:cNvSpPr/>
          <p:nvPr/>
        </p:nvSpPr>
        <p:spPr>
          <a:xfrm>
            <a:off x="2763647" y="3843401"/>
            <a:ext cx="1012825" cy="227329"/>
          </a:xfrm>
          <a:custGeom>
            <a:avLst/>
            <a:gdLst/>
            <a:rect l="l" t="t" r="r" b="b"/>
            <a:pathLst>
              <a:path w="1012825" h="227329">
                <a:moveTo>
                  <a:pt x="6350" y="0"/>
                </a:moveTo>
                <a:lnTo>
                  <a:pt x="6350" y="226949"/>
                </a:lnTo>
              </a:path>
              <a:path w="1012825" h="227329">
                <a:moveTo>
                  <a:pt x="1006475" y="0"/>
                </a:moveTo>
                <a:lnTo>
                  <a:pt x="1006475" y="226949"/>
                </a:lnTo>
              </a:path>
              <a:path w="1012825" h="227329">
                <a:moveTo>
                  <a:pt x="0" y="6350"/>
                </a:moveTo>
                <a:lnTo>
                  <a:pt x="1012825" y="6350"/>
                </a:lnTo>
              </a:path>
              <a:path w="1012825" h="227329">
                <a:moveTo>
                  <a:pt x="0" y="220599"/>
                </a:moveTo>
                <a:lnTo>
                  <a:pt x="1012825" y="220599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object 46"/>
          <p:cNvSpPr txBox="1"/>
          <p:nvPr/>
        </p:nvSpPr>
        <p:spPr>
          <a:xfrm>
            <a:off x="2849117" y="3880865"/>
            <a:ext cx="816610" cy="12916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800" spc="5">
                <a:solidFill>
                  <a:srgbClr val="ff0000"/>
                </a:solidFill>
                <a:latin typeface="맑은 고딕"/>
                <a:cs typeface="맑은 고딕"/>
              </a:rPr>
              <a:t>_</a:t>
            </a: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lang="ko-KR" altLang="en-US" sz="800">
                <a:solidFill>
                  <a:srgbClr val="7e7e7e"/>
                </a:solidFill>
                <a:latin typeface="맑은 고딕"/>
                <a:cs typeface="맑은 고딕"/>
              </a:rPr>
              <a:t>사회공헌</a:t>
            </a:r>
            <a:endParaRPr lang="ko-KR" altLang="en-US" sz="800">
              <a:solidFill>
                <a:srgbClr val="7e7e7e"/>
              </a:solidFill>
              <a:latin typeface="맑은 고딕"/>
              <a:cs typeface="맑은 고딕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2764472" y="4133850"/>
          <a:ext cx="1000125" cy="542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125"/>
              </a:tblGrid>
              <a:tr h="212725">
                <a:tc>
                  <a:txBody>
                    <a:bodyPr vert="horz" lIns="0" tIns="44450" rIns="0" bIns="0" anchor="t" anchorCtr="0"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  <a:defRPr/>
                      </a:pPr>
                      <a:r>
                        <a:rPr lang="en-US" altLang="ko-KR" sz="800">
                          <a:latin typeface="맑은 고딕"/>
                          <a:cs typeface="맑은 고딕"/>
                        </a:rPr>
                        <a:t>-</a:t>
                      </a:r>
                      <a:endParaRPr lang="en-US" altLang="ko-KR" sz="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59690"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12725">
                <a:tc>
                  <a:txBody>
                    <a:bodyPr vert="horz" lIns="0" tIns="43814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-</a:t>
                      </a:r>
                      <a:endParaRPr lang="en-US" altLang="ko-KR" sz="800">
                        <a:solidFill>
                          <a:srgbClr val="ff0000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8" name="object 48"/>
          <p:cNvGrpSpPr/>
          <p:nvPr/>
        </p:nvGrpSpPr>
        <p:grpSpPr>
          <a:xfrm rot="0">
            <a:off x="5390007" y="1845182"/>
            <a:ext cx="1370330" cy="368300"/>
            <a:chOff x="5390007" y="1845182"/>
            <a:chExt cx="1370330" cy="368300"/>
          </a:xfrm>
        </p:grpSpPr>
        <p:sp>
          <p:nvSpPr>
            <p:cNvPr id="49" name="object 49"/>
            <p:cNvSpPr/>
            <p:nvPr/>
          </p:nvSpPr>
          <p:spPr>
            <a:xfrm>
              <a:off x="5396357" y="1851532"/>
              <a:ext cx="1357630" cy="355600"/>
            </a:xfrm>
            <a:custGeom>
              <a:avLst/>
              <a:gdLst/>
              <a:rect l="l" t="t" r="r" b="b"/>
              <a:pathLst>
                <a:path w="1357629" h="355600">
                  <a:moveTo>
                    <a:pt x="1357248" y="0"/>
                  </a:moveTo>
                  <a:lnTo>
                    <a:pt x="0" y="0"/>
                  </a:lnTo>
                  <a:lnTo>
                    <a:pt x="0" y="355600"/>
                  </a:lnTo>
                  <a:lnTo>
                    <a:pt x="1357248" y="355600"/>
                  </a:lnTo>
                  <a:lnTo>
                    <a:pt x="1357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0" name="object 50"/>
            <p:cNvSpPr/>
            <p:nvPr/>
          </p:nvSpPr>
          <p:spPr>
            <a:xfrm>
              <a:off x="5396357" y="1845182"/>
              <a:ext cx="1357630" cy="368300"/>
            </a:xfrm>
            <a:custGeom>
              <a:avLst/>
              <a:gdLst/>
              <a:rect l="l" t="t" r="r" b="b"/>
              <a:pathLst>
                <a:path w="1357629" h="368300">
                  <a:moveTo>
                    <a:pt x="0" y="0"/>
                  </a:moveTo>
                  <a:lnTo>
                    <a:pt x="0" y="368300"/>
                  </a:lnTo>
                </a:path>
                <a:path w="1357629" h="368300">
                  <a:moveTo>
                    <a:pt x="1357375" y="0"/>
                  </a:moveTo>
                  <a:lnTo>
                    <a:pt x="1357375" y="36830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1" name="object 51"/>
            <p:cNvSpPr/>
            <p:nvPr/>
          </p:nvSpPr>
          <p:spPr>
            <a:xfrm>
              <a:off x="5390007" y="1845182"/>
              <a:ext cx="1370330" cy="12700"/>
            </a:xfrm>
            <a:custGeom>
              <a:avLst/>
              <a:gdLst/>
              <a:rect l="l" t="t" r="r" b="b"/>
              <a:pathLst>
                <a:path w="1370329" h="12700">
                  <a:moveTo>
                    <a:pt x="0" y="12700"/>
                  </a:moveTo>
                  <a:lnTo>
                    <a:pt x="1370075" y="12700"/>
                  </a:lnTo>
                  <a:lnTo>
                    <a:pt x="137007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2" name="object 52"/>
            <p:cNvSpPr/>
            <p:nvPr/>
          </p:nvSpPr>
          <p:spPr>
            <a:xfrm>
              <a:off x="5390007" y="2207132"/>
              <a:ext cx="1370330" cy="0"/>
            </a:xfrm>
            <a:custGeom>
              <a:avLst/>
              <a:gdLst/>
              <a:rect l="l" t="t" r="r" b="b"/>
              <a:pathLst>
                <a:path w="1370329">
                  <a:moveTo>
                    <a:pt x="0" y="0"/>
                  </a:moveTo>
                  <a:lnTo>
                    <a:pt x="137007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883402" y="1938985"/>
            <a:ext cx="385445" cy="1778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000" b="1" spc="-10">
                <a:solidFill>
                  <a:srgbClr val="2b170e"/>
                </a:solidFill>
                <a:latin typeface="맑은 고딕"/>
                <a:cs typeface="맑은 고딕"/>
              </a:rPr>
              <a:t>0</a:t>
            </a:r>
            <a:r>
              <a:rPr sz="1000" b="1" spc="-5">
                <a:solidFill>
                  <a:srgbClr val="2b170e"/>
                </a:solidFill>
                <a:latin typeface="맑은 고딕"/>
                <a:cs typeface="맑은 고딕"/>
              </a:rPr>
              <a:t>.</a:t>
            </a:r>
            <a:r>
              <a:rPr sz="1000" b="1" spc="-10">
                <a:solidFill>
                  <a:srgbClr val="2b170e"/>
                </a:solidFill>
                <a:latin typeface="맑은 고딕"/>
                <a:cs typeface="맑은 고딕"/>
              </a:rPr>
              <a:t>메인</a:t>
            </a:r>
            <a:endParaRPr sz="1000">
              <a:latin typeface="맑은 고딕"/>
              <a:cs typeface="맑은 고딕"/>
            </a:endParaRPr>
          </a:p>
        </p:txBody>
      </p:sp>
      <p:grpSp>
        <p:nvGrpSpPr>
          <p:cNvPr id="54" name="object 54"/>
          <p:cNvGrpSpPr/>
          <p:nvPr/>
        </p:nvGrpSpPr>
        <p:grpSpPr>
          <a:xfrm rot="0">
            <a:off x="7248397" y="2933192"/>
            <a:ext cx="1012825" cy="226060"/>
            <a:chOff x="7248397" y="2933192"/>
            <a:chExt cx="1012825" cy="226060"/>
          </a:xfrm>
        </p:grpSpPr>
        <p:sp>
          <p:nvSpPr>
            <p:cNvPr id="55" name="object 55"/>
            <p:cNvSpPr/>
            <p:nvPr/>
          </p:nvSpPr>
          <p:spPr>
            <a:xfrm>
              <a:off x="7254747" y="293955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6" name="object 56"/>
            <p:cNvSpPr/>
            <p:nvPr/>
          </p:nvSpPr>
          <p:spPr>
            <a:xfrm>
              <a:off x="7254747" y="2933192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6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object 57"/>
            <p:cNvSpPr/>
            <p:nvPr/>
          </p:nvSpPr>
          <p:spPr>
            <a:xfrm>
              <a:off x="7248397" y="2933192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8" name="object 58"/>
            <p:cNvSpPr/>
            <p:nvPr/>
          </p:nvSpPr>
          <p:spPr>
            <a:xfrm>
              <a:off x="7248397" y="3152648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497445" y="2970022"/>
            <a:ext cx="579755" cy="13512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5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lang="ko-KR" altLang="en-US" sz="800" b="1">
                <a:latin typeface="맑은 고딕"/>
                <a:cs typeface="맑은 고딕"/>
              </a:rPr>
              <a:t>채용정보</a:t>
            </a:r>
            <a:endParaRPr lang="ko-KR" altLang="en-US" sz="800" b="1">
              <a:latin typeface="맑은 고딕"/>
              <a:cs typeface="맑은 고딕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24447" y="3864355"/>
            <a:ext cx="1012825" cy="226060"/>
          </a:xfrm>
          <a:custGeom>
            <a:avLst/>
            <a:gdLst/>
            <a:rect l="l" t="t" r="r" b="b"/>
            <a:pathLst>
              <a:path w="1012825" h="226060">
                <a:moveTo>
                  <a:pt x="6350" y="0"/>
                </a:moveTo>
                <a:lnTo>
                  <a:pt x="6350" y="225806"/>
                </a:lnTo>
              </a:path>
              <a:path w="1012825" h="226060">
                <a:moveTo>
                  <a:pt x="1006475" y="0"/>
                </a:moveTo>
                <a:lnTo>
                  <a:pt x="1006475" y="225806"/>
                </a:lnTo>
              </a:path>
              <a:path w="1012825" h="226060">
                <a:moveTo>
                  <a:pt x="0" y="6350"/>
                </a:moveTo>
                <a:lnTo>
                  <a:pt x="1012825" y="6350"/>
                </a:lnTo>
              </a:path>
              <a:path w="1012825" h="226060">
                <a:moveTo>
                  <a:pt x="0" y="219456"/>
                </a:moveTo>
                <a:lnTo>
                  <a:pt x="1012825" y="21945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2" name="object 62"/>
          <p:cNvSpPr txBox="1"/>
          <p:nvPr/>
        </p:nvSpPr>
        <p:spPr>
          <a:xfrm>
            <a:off x="3875151" y="3866896"/>
            <a:ext cx="1000125" cy="162179"/>
          </a:xfrm>
          <a:prstGeom prst="rect">
            <a:avLst/>
          </a:prstGeom>
          <a:ln w="12700">
            <a:solidFill>
              <a:srgbClr val="d9d9d9"/>
            </a:solidFill>
          </a:ln>
        </p:spPr>
        <p:txBody>
          <a:bodyPr vert="horz" wrap="square" lIns="0" tIns="44450" rIns="0" bIns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  <a:defRPr/>
            </a:pP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2_3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sz="800" spc="-55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lang="ko-KR" altLang="en-US" sz="800">
                <a:solidFill>
                  <a:srgbClr val="7e7e7e"/>
                </a:solidFill>
                <a:latin typeface="맑은 고딕"/>
                <a:cs typeface="맑은 고딕"/>
              </a:rPr>
              <a:t>교습법</a:t>
            </a:r>
            <a:endParaRPr lang="ko-KR" altLang="en-US" sz="800">
              <a:solidFill>
                <a:srgbClr val="7e7e7e"/>
              </a:solidFill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876547" y="4149978"/>
            <a:ext cx="1000125" cy="164846"/>
          </a:xfrm>
          <a:prstGeom prst="rect">
            <a:avLst/>
          </a:prstGeom>
          <a:ln w="12700">
            <a:solidFill>
              <a:srgbClr val="d9d9d9"/>
            </a:solidFill>
          </a:ln>
        </p:spPr>
        <p:txBody>
          <a:bodyPr vert="horz" wrap="square" lIns="0" tIns="43814" rIns="0" bIns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  <a:defRPr/>
            </a:pPr>
            <a:endParaRPr sz="800">
              <a:latin typeface="맑은 고딕"/>
              <a:cs typeface="맑은 고딕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6" name="object 66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title" idx="0"/>
          </p:nvPr>
        </p:nvSpPr>
        <p:spPr>
          <a:xfrm>
            <a:off x="560019" y="499109"/>
            <a:ext cx="156464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R</a:t>
            </a:r>
            <a:r>
              <a:rPr spc="-55"/>
              <a:t> </a:t>
            </a:r>
            <a:r>
              <a:rPr/>
              <a:t>E</a:t>
            </a:r>
            <a:r>
              <a:rPr spc="-50"/>
              <a:t> </a:t>
            </a:r>
            <a:r>
              <a:rPr/>
              <a:t>N</a:t>
            </a:r>
            <a:r>
              <a:rPr spc="-50"/>
              <a:t> </a:t>
            </a:r>
            <a:r>
              <a:rPr/>
              <a:t>E</a:t>
            </a:r>
            <a:r>
              <a:rPr spc="-20"/>
              <a:t> </a:t>
            </a:r>
            <a:r>
              <a:rPr/>
              <a:t>W</a:t>
            </a:r>
            <a:r>
              <a:rPr spc="-130"/>
              <a:t> </a:t>
            </a:r>
            <a:r>
              <a:rPr/>
              <a:t>A</a:t>
            </a:r>
            <a:r>
              <a:rPr spc="-45"/>
              <a:t> </a:t>
            </a:r>
            <a:r>
              <a:rPr/>
              <a:t>L</a:t>
            </a:r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332126" y="499109"/>
            <a:ext cx="152781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0" name="object 70"/>
          <p:cNvSpPr txBox="1"/>
          <p:nvPr/>
        </p:nvSpPr>
        <p:spPr>
          <a:xfrm>
            <a:off x="551789" y="869950"/>
            <a:ext cx="101854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500">
                <a:latin typeface="맑은 고딕"/>
                <a:cs typeface="맑은 고딕"/>
              </a:rPr>
              <a:t>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3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P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383778" y="3282569"/>
            <a:ext cx="0" cy="226060"/>
          </a:xfrm>
          <a:custGeom>
            <a:avLst/>
            <a:gdLst/>
            <a:rect l="l" t="t" r="r" b="b"/>
            <a:pathLst>
              <a:path h="226060">
                <a:moveTo>
                  <a:pt x="0" y="0"/>
                </a:moveTo>
                <a:lnTo>
                  <a:pt x="0" y="225805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4" name="object 74"/>
          <p:cNvSpPr/>
          <p:nvPr/>
        </p:nvSpPr>
        <p:spPr>
          <a:xfrm>
            <a:off x="9383903" y="3282569"/>
            <a:ext cx="0" cy="226060"/>
          </a:xfrm>
          <a:custGeom>
            <a:avLst/>
            <a:gdLst/>
            <a:rect l="l" t="t" r="r" b="b"/>
            <a:pathLst>
              <a:path h="226060">
                <a:moveTo>
                  <a:pt x="0" y="0"/>
                </a:moveTo>
                <a:lnTo>
                  <a:pt x="0" y="225805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2773537" y="3290442"/>
          <a:ext cx="6606536" cy="52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/>
                <a:gridCol w="102869"/>
                <a:gridCol w="999490"/>
                <a:gridCol w="128905"/>
                <a:gridCol w="999490"/>
                <a:gridCol w="125729"/>
                <a:gridCol w="999489"/>
                <a:gridCol w="121920"/>
                <a:gridCol w="1000125"/>
                <a:gridCol w="128904"/>
                <a:gridCol w="1000125"/>
              </a:tblGrid>
              <a:tr h="212725">
                <a:tc>
                  <a:txBody>
                    <a:bodyPr vert="horz" lIns="0" tIns="43814" rIns="0" bIns="0" anchor="t" anchorCtr="0"/>
                    <a:p>
                      <a:pPr marL="8826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1_1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lang="ko-KR" altLang="en-US"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주요연혁</a:t>
                      </a:r>
                      <a:endParaRPr lang="ko-KR" altLang="en-US" sz="8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 vert="horz" lIns="0" tIns="43814" rIns="0" bIns="0" anchor="t" anchorCtr="0"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2_1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sz="800" spc="-5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교육철학</a:t>
                      </a:r>
                      <a:endParaRPr lang="ko-KR" altLang="en-US" sz="8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43814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43814" rIns="0" bIns="0" anchor="t" anchorCtr="0"/>
                    <a:p>
                      <a:pPr marL="9017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</a:tcPr>
                </a:tc>
                <a:tc>
                  <a:txBody>
                    <a:bodyPr vert="horz" lIns="0" tIns="4381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</a:tcPr>
                </a:tc>
                <a:tc>
                  <a:txBody>
                    <a:bodyPr vert="horz" lIns="0" tIns="4191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6_1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lang="ko-KR" altLang="en-US"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고객센터</a:t>
                      </a:r>
                      <a:endParaRPr lang="ko-KR" altLang="en-US" sz="8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71120"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198755">
                <a:tc>
                  <a:txBody>
                    <a:bodyPr vert="horz" lIns="0" tIns="50800" rIns="0" bIns="0" anchor="t" anchorCtr="0"/>
                    <a:p>
                      <a:pPr marL="88265">
                        <a:lnSpc>
                          <a:spcPct val="100000"/>
                        </a:lnSpc>
                        <a:spcBef>
                          <a:spcPts val="400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1_2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lang="ko-KR" altLang="en-US"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사업영역</a:t>
                      </a:r>
                      <a:endParaRPr lang="ko-KR" altLang="en-US" sz="8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5080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44450" rIns="0" bIns="0" anchor="t" anchorCtr="0"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2_2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sz="800" spc="-5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교육효과</a:t>
                      </a:r>
                      <a:endParaRPr lang="ko-KR" altLang="en-US" sz="8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20319" rIns="0" bIns="0" anchor="t" anchorCtr="0"/>
                    <a:p>
                      <a:pPr marL="90805">
                        <a:lnSpc>
                          <a:spcPct val="100000"/>
                        </a:lnSpc>
                        <a:spcBef>
                          <a:spcPts val="160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30480" rIns="0" bIns="0" anchor="t" anchorCtr="0"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</a:tcPr>
                </a:tc>
                <a:tc>
                  <a:txBody>
                    <a:bodyPr vert="horz" lIns="0" tIns="4445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  <a:defRPr/>
                      </a:pP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 vert="horz" lIns="0" tIns="4381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6_2</a:t>
                      </a:r>
                      <a:r>
                        <a:rPr sz="8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sz="800" spc="-5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8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로그인</a:t>
                      </a:r>
                      <a:endParaRPr lang="ko-KR" altLang="en-US" sz="8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498591" y="2785872"/>
            <a:ext cx="2540" cy="152400"/>
          </a:xfrm>
          <a:custGeom>
            <a:avLst/>
            <a:gdLst/>
            <a:rect l="l" t="t" r="r" b="b"/>
            <a:pathLst>
              <a:path w="2539" h="152400">
                <a:moveTo>
                  <a:pt x="2032" y="0"/>
                </a:moveTo>
                <a:lnTo>
                  <a:pt x="0" y="1524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77" name="object 77"/>
          <p:cNvGrpSpPr/>
          <p:nvPr/>
        </p:nvGrpSpPr>
        <p:grpSpPr>
          <a:xfrm rot="0">
            <a:off x="8377428" y="2931667"/>
            <a:ext cx="1012825" cy="226060"/>
            <a:chOff x="8377428" y="2931667"/>
            <a:chExt cx="1012825" cy="226060"/>
          </a:xfrm>
        </p:grpSpPr>
        <p:sp>
          <p:nvSpPr>
            <p:cNvPr id="78" name="object 78"/>
            <p:cNvSpPr/>
            <p:nvPr/>
          </p:nvSpPr>
          <p:spPr>
            <a:xfrm>
              <a:off x="8383778" y="2938030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9" name="object 79"/>
            <p:cNvSpPr/>
            <p:nvPr/>
          </p:nvSpPr>
          <p:spPr>
            <a:xfrm>
              <a:off x="8383778" y="2931667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6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0" name="object 80"/>
            <p:cNvSpPr/>
            <p:nvPr/>
          </p:nvSpPr>
          <p:spPr>
            <a:xfrm>
              <a:off x="8377428" y="2931667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1" name="object 81"/>
            <p:cNvSpPr/>
            <p:nvPr/>
          </p:nvSpPr>
          <p:spPr>
            <a:xfrm>
              <a:off x="8377428" y="3151123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534400" y="2968498"/>
            <a:ext cx="633857" cy="13665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  <a:defRPr/>
            </a:pP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6</a:t>
            </a:r>
            <a:r>
              <a:rPr lang="en-US" altLang="ko-KR" sz="800">
                <a:solidFill>
                  <a:srgbClr val="ff0000"/>
                </a:solidFill>
                <a:latin typeface="맑은 고딕"/>
                <a:cs typeface="맑은 고딕"/>
              </a:rPr>
              <a:t>.</a:t>
            </a:r>
            <a:r>
              <a:rPr lang="ko-KR" altLang="en-US" sz="800" b="1">
                <a:latin typeface="맑은 고딕"/>
                <a:cs typeface="맑은 고딕"/>
              </a:rPr>
              <a:t>우측메뉴</a:t>
            </a:r>
            <a:endParaRPr lang="ko-KR" altLang="en-US" sz="800" b="1">
              <a:latin typeface="맑은 고딕"/>
              <a:cs typeface="맑은 고딕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89" name="object 71"/>
          <p:cNvSpPr/>
          <p:nvPr/>
        </p:nvSpPr>
        <p:spPr>
          <a:xfrm>
            <a:off x="6276847" y="4289805"/>
            <a:ext cx="1012825" cy="226060"/>
          </a:xfrm>
          <a:custGeom>
            <a:avLst/>
            <a:gdLst/>
            <a:rect l="l" t="t" r="r" b="b"/>
            <a:pathLst>
              <a:path w="1012825" h="226060">
                <a:moveTo>
                  <a:pt x="6350" y="0"/>
                </a:moveTo>
                <a:lnTo>
                  <a:pt x="6350" y="225679"/>
                </a:lnTo>
              </a:path>
              <a:path w="1012825" h="226060">
                <a:moveTo>
                  <a:pt x="1006475" y="0"/>
                </a:moveTo>
                <a:lnTo>
                  <a:pt x="1006475" y="225679"/>
                </a:lnTo>
              </a:path>
              <a:path w="1012825" h="226060">
                <a:moveTo>
                  <a:pt x="0" y="6350"/>
                </a:moveTo>
                <a:lnTo>
                  <a:pt x="1012825" y="6350"/>
                </a:lnTo>
              </a:path>
              <a:path w="1012825" h="226060">
                <a:moveTo>
                  <a:pt x="0" y="219329"/>
                </a:moveTo>
                <a:lnTo>
                  <a:pt x="1012825" y="219329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1" name="object 62"/>
          <p:cNvSpPr txBox="1"/>
          <p:nvPr/>
        </p:nvSpPr>
        <p:spPr>
          <a:xfrm>
            <a:off x="8382000" y="3952621"/>
            <a:ext cx="1000126" cy="162179"/>
          </a:xfrm>
          <a:prstGeom prst="rect">
            <a:avLst/>
          </a:prstGeom>
          <a:ln w="12700">
            <a:solidFill>
              <a:srgbClr val="d9d9d9"/>
            </a:solidFill>
          </a:ln>
        </p:spPr>
        <p:txBody>
          <a:bodyPr vert="horz" wrap="square" lIns="0" tIns="44450" rIns="0" bIns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  <a:defRPr/>
            </a:pP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6_</a:t>
            </a:r>
            <a:r>
              <a:rPr lang="en-US" altLang="ko-KR" sz="800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sz="800" spc="-5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lang="ko-KR" altLang="en-US" sz="800" spc="-50">
                <a:solidFill>
                  <a:srgbClr val="7e7e7e"/>
                </a:solidFill>
                <a:latin typeface="맑은 고딕"/>
                <a:cs typeface="맑은 고딕"/>
              </a:rPr>
              <a:t>회원가입</a:t>
            </a:r>
            <a:endParaRPr lang="ko-KR" altLang="en-US" sz="800" spc="-50">
              <a:solidFill>
                <a:srgbClr val="7e7e7e"/>
              </a:solidFill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2336" y="4989576"/>
            <a:ext cx="156210" cy="0"/>
          </a:xfrm>
          <a:custGeom>
            <a:avLst/>
            <a:gdLst/>
            <a:rect l="l" t="t" r="r" b="b"/>
            <a:pathLst>
              <a:path w="156210">
                <a:moveTo>
                  <a:pt x="0" y="0"/>
                </a:moveTo>
                <a:lnTo>
                  <a:pt x="155955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4982336" y="4402835"/>
            <a:ext cx="144145" cy="0"/>
          </a:xfrm>
          <a:custGeom>
            <a:avLst/>
            <a:gdLst/>
            <a:rect l="l" t="t" r="r" b="b"/>
            <a:pathLst>
              <a:path w="144145">
                <a:moveTo>
                  <a:pt x="0" y="0"/>
                </a:moveTo>
                <a:lnTo>
                  <a:pt x="14376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4981955" y="5234940"/>
            <a:ext cx="0" cy="224154"/>
          </a:xfrm>
          <a:custGeom>
            <a:avLst/>
            <a:gdLst/>
            <a:rect l="l" t="t" r="r" b="b"/>
            <a:pathLst>
              <a:path h="224154">
                <a:moveTo>
                  <a:pt x="0" y="0"/>
                </a:moveTo>
                <a:lnTo>
                  <a:pt x="0" y="2237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4058411" y="5234940"/>
            <a:ext cx="0" cy="224154"/>
          </a:xfrm>
          <a:custGeom>
            <a:avLst/>
            <a:gdLst/>
            <a:rect l="l" t="t" r="r" b="b"/>
            <a:pathLst>
              <a:path h="224154">
                <a:moveTo>
                  <a:pt x="0" y="0"/>
                </a:moveTo>
                <a:lnTo>
                  <a:pt x="0" y="2237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3124200" y="5234940"/>
            <a:ext cx="0" cy="224154"/>
          </a:xfrm>
          <a:custGeom>
            <a:avLst/>
            <a:gdLst/>
            <a:rect l="l" t="t" r="r" b="b"/>
            <a:pathLst>
              <a:path h="224154">
                <a:moveTo>
                  <a:pt x="0" y="0"/>
                </a:moveTo>
                <a:lnTo>
                  <a:pt x="0" y="2237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6074664" y="5234940"/>
            <a:ext cx="0" cy="224154"/>
          </a:xfrm>
          <a:custGeom>
            <a:avLst/>
            <a:gdLst/>
            <a:rect l="l" t="t" r="r" b="b"/>
            <a:pathLst>
              <a:path h="224154">
                <a:moveTo>
                  <a:pt x="0" y="0"/>
                </a:moveTo>
                <a:lnTo>
                  <a:pt x="0" y="2237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7155180" y="5234940"/>
            <a:ext cx="0" cy="224154"/>
          </a:xfrm>
          <a:custGeom>
            <a:avLst/>
            <a:gdLst/>
            <a:rect l="l" t="t" r="r" b="b"/>
            <a:pathLst>
              <a:path h="224154">
                <a:moveTo>
                  <a:pt x="0" y="0"/>
                </a:moveTo>
                <a:lnTo>
                  <a:pt x="0" y="22377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5426964" y="3776217"/>
            <a:ext cx="0" cy="1459230"/>
          </a:xfrm>
          <a:custGeom>
            <a:avLst/>
            <a:gdLst/>
            <a:rect l="l" t="t" r="r" b="b"/>
            <a:pathLst>
              <a:path h="1459229">
                <a:moveTo>
                  <a:pt x="0" y="0"/>
                </a:moveTo>
                <a:lnTo>
                  <a:pt x="0" y="145922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5426964" y="2925317"/>
            <a:ext cx="0" cy="638175"/>
          </a:xfrm>
          <a:custGeom>
            <a:avLst/>
            <a:gdLst/>
            <a:rect l="l" t="t" r="r" b="b"/>
            <a:pathLst>
              <a:path h="638175">
                <a:moveTo>
                  <a:pt x="0" y="0"/>
                </a:moveTo>
                <a:lnTo>
                  <a:pt x="0" y="63780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5426964" y="2407411"/>
            <a:ext cx="0" cy="305435"/>
          </a:xfrm>
          <a:custGeom>
            <a:avLst/>
            <a:gdLst/>
            <a:rect l="l" t="t" r="r" b="b"/>
            <a:pathLst>
              <a:path h="305435">
                <a:moveTo>
                  <a:pt x="0" y="0"/>
                </a:moveTo>
                <a:lnTo>
                  <a:pt x="0" y="3048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2" name="object 12"/>
          <p:cNvGrpSpPr/>
          <p:nvPr/>
        </p:nvGrpSpPr>
        <p:grpSpPr>
          <a:xfrm rot="0">
            <a:off x="3420236" y="4309236"/>
            <a:ext cx="1568450" cy="226060"/>
            <a:chOff x="3420236" y="4309236"/>
            <a:chExt cx="1568450" cy="226060"/>
          </a:xfrm>
        </p:grpSpPr>
        <p:sp>
          <p:nvSpPr>
            <p:cNvPr id="13" name="object 13"/>
            <p:cNvSpPr/>
            <p:nvPr/>
          </p:nvSpPr>
          <p:spPr>
            <a:xfrm>
              <a:off x="3426586" y="4315599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6586" y="4309236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0236" y="4309236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0236" y="4528692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05580" y="4346575"/>
            <a:ext cx="691515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3-2.</a:t>
            </a:r>
            <a:r>
              <a:rPr sz="800" b="1" spc="-4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가맹</a:t>
            </a:r>
            <a:r>
              <a:rPr sz="800" b="1" spc="-40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안내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8" name="object 18"/>
          <p:cNvGrpSpPr/>
          <p:nvPr/>
        </p:nvGrpSpPr>
        <p:grpSpPr>
          <a:xfrm rot="0">
            <a:off x="4981955" y="2034285"/>
            <a:ext cx="5421630" cy="386080"/>
            <a:chOff x="4981955" y="2034285"/>
            <a:chExt cx="5421630" cy="386080"/>
          </a:xfrm>
        </p:grpSpPr>
        <p:sp>
          <p:nvSpPr>
            <p:cNvPr id="19" name="object 19"/>
            <p:cNvSpPr/>
            <p:nvPr/>
          </p:nvSpPr>
          <p:spPr>
            <a:xfrm>
              <a:off x="5964618" y="2047366"/>
              <a:ext cx="4432300" cy="215900"/>
            </a:xfrm>
            <a:custGeom>
              <a:avLst/>
              <a:gdLst/>
              <a:rect l="l" t="t" r="r" b="b"/>
              <a:pathLst>
                <a:path w="4432300" h="215900">
                  <a:moveTo>
                    <a:pt x="0" y="215773"/>
                  </a:moveTo>
                  <a:lnTo>
                    <a:pt x="4432109" y="215773"/>
                  </a:lnTo>
                </a:path>
                <a:path w="4432300" h="215900">
                  <a:moveTo>
                    <a:pt x="1899221" y="0"/>
                  </a:moveTo>
                  <a:lnTo>
                    <a:pt x="1899221" y="21526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4655" y="2047049"/>
              <a:ext cx="970280" cy="360680"/>
            </a:xfrm>
            <a:custGeom>
              <a:avLst/>
              <a:gdLst/>
              <a:rect l="l" t="t" r="r" b="b"/>
              <a:pathLst>
                <a:path w="970279" h="360680">
                  <a:moveTo>
                    <a:pt x="969962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969962" y="360362"/>
                  </a:lnTo>
                  <a:lnTo>
                    <a:pt x="96996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4655" y="2040635"/>
              <a:ext cx="970280" cy="373380"/>
            </a:xfrm>
            <a:custGeom>
              <a:avLst/>
              <a:gdLst/>
              <a:rect l="l" t="t" r="r" b="b"/>
              <a:pathLst>
                <a:path w="970279" h="373380">
                  <a:moveTo>
                    <a:pt x="0" y="0"/>
                  </a:moveTo>
                  <a:lnTo>
                    <a:pt x="0" y="373125"/>
                  </a:lnTo>
                </a:path>
                <a:path w="970279" h="373380">
                  <a:moveTo>
                    <a:pt x="970026" y="0"/>
                  </a:moveTo>
                  <a:lnTo>
                    <a:pt x="970026" y="37312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8305" y="2040635"/>
              <a:ext cx="982980" cy="12700"/>
            </a:xfrm>
            <a:custGeom>
              <a:avLst/>
              <a:gdLst/>
              <a:rect l="l" t="t" r="r" b="b"/>
              <a:pathLst>
                <a:path w="982979" h="12700">
                  <a:moveTo>
                    <a:pt x="0" y="12700"/>
                  </a:moveTo>
                  <a:lnTo>
                    <a:pt x="982726" y="12700"/>
                  </a:lnTo>
                  <a:lnTo>
                    <a:pt x="98272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8305" y="2407411"/>
              <a:ext cx="982980" cy="0"/>
            </a:xfrm>
            <a:custGeom>
              <a:avLst/>
              <a:gdLst/>
              <a:rect l="l" t="t" r="r" b="b"/>
              <a:pathLst>
                <a:path w="982979">
                  <a:moveTo>
                    <a:pt x="0" y="0"/>
                  </a:moveTo>
                  <a:lnTo>
                    <a:pt x="982726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65750" y="2151126"/>
            <a:ext cx="229870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로고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2676" y="5234940"/>
            <a:ext cx="4032885" cy="0"/>
          </a:xfrm>
          <a:custGeom>
            <a:avLst/>
            <a:gdLst/>
            <a:rect l="l" t="t" r="r" b="b"/>
            <a:pathLst>
              <a:path w="4032884">
                <a:moveTo>
                  <a:pt x="4032504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6" name="object 26"/>
          <p:cNvGrpSpPr/>
          <p:nvPr/>
        </p:nvGrpSpPr>
        <p:grpSpPr>
          <a:xfrm rot="0">
            <a:off x="2671191" y="2544826"/>
            <a:ext cx="5023485" cy="393700"/>
            <a:chOff x="2671191" y="2544826"/>
            <a:chExt cx="5023485" cy="393700"/>
          </a:xfrm>
        </p:grpSpPr>
        <p:sp>
          <p:nvSpPr>
            <p:cNvPr id="27" name="object 27"/>
            <p:cNvSpPr/>
            <p:nvPr/>
          </p:nvSpPr>
          <p:spPr>
            <a:xfrm>
              <a:off x="3238500" y="2551176"/>
              <a:ext cx="4450080" cy="0"/>
            </a:xfrm>
            <a:custGeom>
              <a:avLst/>
              <a:gdLst/>
              <a:rect l="l" t="t" r="r" b="b"/>
              <a:pathLst>
                <a:path w="4450080">
                  <a:moveTo>
                    <a:pt x="4449699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8" name="object 28"/>
            <p:cNvSpPr/>
            <p:nvPr/>
          </p:nvSpPr>
          <p:spPr>
            <a:xfrm>
              <a:off x="3238500" y="2551176"/>
              <a:ext cx="0" cy="161290"/>
            </a:xfrm>
            <a:custGeom>
              <a:avLst/>
              <a:gdLst/>
              <a:rect l="l" t="t" r="r" b="b"/>
              <a:pathLst>
                <a:path h="161289">
                  <a:moveTo>
                    <a:pt x="0" y="0"/>
                  </a:moveTo>
                  <a:lnTo>
                    <a:pt x="0" y="161048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83891" y="271222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83891" y="2705862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5"/>
                  </a:lnTo>
                </a:path>
                <a:path w="1000125" h="226060">
                  <a:moveTo>
                    <a:pt x="1000124" y="0"/>
                  </a:moveTo>
                  <a:lnTo>
                    <a:pt x="1000124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77541" y="2705862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4" y="12700"/>
                  </a:lnTo>
                  <a:lnTo>
                    <a:pt x="101282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77541" y="2925318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4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33" name="object 33"/>
          <p:cNvGrpSpPr/>
          <p:nvPr/>
        </p:nvGrpSpPr>
        <p:grpSpPr>
          <a:xfrm rot="0">
            <a:off x="8592566" y="1821560"/>
            <a:ext cx="1813560" cy="447675"/>
            <a:chOff x="8592566" y="1821560"/>
            <a:chExt cx="1813560" cy="447675"/>
          </a:xfrm>
        </p:grpSpPr>
        <p:sp>
          <p:nvSpPr>
            <p:cNvPr id="34" name="object 34"/>
            <p:cNvSpPr/>
            <p:nvPr/>
          </p:nvSpPr>
          <p:spPr>
            <a:xfrm>
              <a:off x="9162288" y="2047366"/>
              <a:ext cx="1237615" cy="215265"/>
            </a:xfrm>
            <a:custGeom>
              <a:avLst/>
              <a:gdLst/>
              <a:rect l="l" t="t" r="r" b="b"/>
              <a:pathLst>
                <a:path w="1237615" h="215264">
                  <a:moveTo>
                    <a:pt x="0" y="0"/>
                  </a:moveTo>
                  <a:lnTo>
                    <a:pt x="0" y="215265"/>
                  </a:lnTo>
                </a:path>
                <a:path w="1237615" h="215264">
                  <a:moveTo>
                    <a:pt x="1237487" y="0"/>
                  </a:moveTo>
                  <a:lnTo>
                    <a:pt x="1237487" y="21526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8605266" y="1834273"/>
              <a:ext cx="1106805" cy="213360"/>
            </a:xfrm>
            <a:custGeom>
              <a:avLst/>
              <a:gdLst/>
              <a:rect l="l" t="t" r="r" b="b"/>
              <a:pathLst>
                <a:path w="1106804" h="213360">
                  <a:moveTo>
                    <a:pt x="1106487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106487" y="213093"/>
                  </a:lnTo>
                  <a:lnTo>
                    <a:pt x="11064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6" name="object 36"/>
            <p:cNvSpPr/>
            <p:nvPr/>
          </p:nvSpPr>
          <p:spPr>
            <a:xfrm>
              <a:off x="8605266" y="1827910"/>
              <a:ext cx="1106805" cy="226060"/>
            </a:xfrm>
            <a:custGeom>
              <a:avLst/>
              <a:gdLst/>
              <a:rect l="l" t="t" r="r" b="b"/>
              <a:pathLst>
                <a:path w="1106804" h="226060">
                  <a:moveTo>
                    <a:pt x="0" y="0"/>
                  </a:moveTo>
                  <a:lnTo>
                    <a:pt x="0" y="225805"/>
                  </a:lnTo>
                </a:path>
                <a:path w="1106804" h="226060">
                  <a:moveTo>
                    <a:pt x="1106551" y="0"/>
                  </a:moveTo>
                  <a:lnTo>
                    <a:pt x="1106551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7" name="object 37"/>
            <p:cNvSpPr/>
            <p:nvPr/>
          </p:nvSpPr>
          <p:spPr>
            <a:xfrm>
              <a:off x="8598916" y="1827910"/>
              <a:ext cx="1119505" cy="12700"/>
            </a:xfrm>
            <a:custGeom>
              <a:avLst/>
              <a:gdLst/>
              <a:rect l="l" t="t" r="r" b="b"/>
              <a:pathLst>
                <a:path w="1119504" h="12700">
                  <a:moveTo>
                    <a:pt x="0" y="12700"/>
                  </a:moveTo>
                  <a:lnTo>
                    <a:pt x="1119251" y="12700"/>
                  </a:lnTo>
                  <a:lnTo>
                    <a:pt x="111925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6" y="2047366"/>
              <a:ext cx="1119505" cy="0"/>
            </a:xfrm>
            <a:custGeom>
              <a:avLst/>
              <a:gdLst/>
              <a:rect l="l" t="t" r="r" b="b"/>
              <a:pathLst>
                <a:path w="1119504">
                  <a:moveTo>
                    <a:pt x="0" y="0"/>
                  </a:moveTo>
                  <a:lnTo>
                    <a:pt x="111925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946654" y="2742692"/>
            <a:ext cx="473709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sz="800" b="1">
                <a:latin typeface="맑은 고딕"/>
                <a:cs typeface="맑은 고딕"/>
              </a:rPr>
              <a:t>BRA</a:t>
            </a:r>
            <a:r>
              <a:rPr sz="800" b="1" spc="-10">
                <a:latin typeface="맑은 고딕"/>
                <a:cs typeface="맑은 고딕"/>
              </a:rPr>
              <a:t>N</a:t>
            </a:r>
            <a:r>
              <a:rPr sz="800" b="1">
                <a:latin typeface="맑은 고딕"/>
                <a:cs typeface="맑은 고딕"/>
              </a:rPr>
              <a:t>D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40" name="object 40"/>
          <p:cNvGrpSpPr/>
          <p:nvPr/>
        </p:nvGrpSpPr>
        <p:grpSpPr>
          <a:xfrm rot="0">
            <a:off x="4312665" y="2544826"/>
            <a:ext cx="3380740" cy="394970"/>
            <a:chOff x="4312665" y="2544826"/>
            <a:chExt cx="3380740" cy="394970"/>
          </a:xfrm>
        </p:grpSpPr>
        <p:sp>
          <p:nvSpPr>
            <p:cNvPr id="41" name="object 41"/>
            <p:cNvSpPr/>
            <p:nvPr/>
          </p:nvSpPr>
          <p:spPr>
            <a:xfrm>
              <a:off x="4319015" y="2551176"/>
              <a:ext cx="3368040" cy="163195"/>
            </a:xfrm>
            <a:custGeom>
              <a:avLst/>
              <a:gdLst/>
              <a:rect l="l" t="t" r="r" b="b"/>
              <a:pathLst>
                <a:path w="3368040" h="163194">
                  <a:moveTo>
                    <a:pt x="0" y="0"/>
                  </a:moveTo>
                  <a:lnTo>
                    <a:pt x="0" y="161048"/>
                  </a:lnTo>
                </a:path>
                <a:path w="3368040" h="163194">
                  <a:moveTo>
                    <a:pt x="2258567" y="0"/>
                  </a:moveTo>
                  <a:lnTo>
                    <a:pt x="2258567" y="162572"/>
                  </a:lnTo>
                </a:path>
                <a:path w="3368040" h="163194">
                  <a:moveTo>
                    <a:pt x="3368040" y="0"/>
                  </a:moveTo>
                  <a:lnTo>
                    <a:pt x="3368040" y="16104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46215" y="2713748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4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4" y="213093"/>
                  </a:lnTo>
                  <a:lnTo>
                    <a:pt x="10001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46215" y="2707386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5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4" name="object 44"/>
            <p:cNvSpPr/>
            <p:nvPr/>
          </p:nvSpPr>
          <p:spPr>
            <a:xfrm>
              <a:off x="6039865" y="2707386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39865" y="2926842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30822" y="2744216"/>
            <a:ext cx="431165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4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sz="800" b="1">
                <a:latin typeface="맑은 고딕"/>
                <a:cs typeface="맑은 고딕"/>
              </a:rPr>
              <a:t>EVE</a:t>
            </a:r>
            <a:r>
              <a:rPr sz="800" b="1" spc="-10">
                <a:latin typeface="맑은 고딕"/>
                <a:cs typeface="맑은 고딕"/>
              </a:rPr>
              <a:t>N</a:t>
            </a:r>
            <a:r>
              <a:rPr sz="800" b="1">
                <a:latin typeface="맑은 고딕"/>
                <a:cs typeface="맑은 고딕"/>
              </a:rPr>
              <a:t>T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47" name="object 47"/>
          <p:cNvGrpSpPr/>
          <p:nvPr/>
        </p:nvGrpSpPr>
        <p:grpSpPr>
          <a:xfrm rot="0">
            <a:off x="7152767" y="2699511"/>
            <a:ext cx="1025525" cy="238760"/>
            <a:chOff x="7152767" y="2699511"/>
            <a:chExt cx="1025525" cy="238760"/>
          </a:xfrm>
        </p:grpSpPr>
        <p:sp>
          <p:nvSpPr>
            <p:cNvPr id="48" name="object 48"/>
            <p:cNvSpPr/>
            <p:nvPr/>
          </p:nvSpPr>
          <p:spPr>
            <a:xfrm>
              <a:off x="7165467" y="271222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9" name="object 49"/>
            <p:cNvSpPr/>
            <p:nvPr/>
          </p:nvSpPr>
          <p:spPr>
            <a:xfrm>
              <a:off x="7165467" y="2705861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5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0" name="object 50"/>
            <p:cNvSpPr/>
            <p:nvPr/>
          </p:nvSpPr>
          <p:spPr>
            <a:xfrm>
              <a:off x="7159117" y="2705861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1" name="object 51"/>
            <p:cNvSpPr/>
            <p:nvPr/>
          </p:nvSpPr>
          <p:spPr>
            <a:xfrm>
              <a:off x="7159117" y="2925317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358633" y="2742692"/>
            <a:ext cx="614680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5</a:t>
            </a:r>
            <a:r>
              <a:rPr sz="800" b="1">
                <a:latin typeface="맑은 고딕"/>
                <a:cs typeface="맑은 고딕"/>
              </a:rPr>
              <a:t>.</a:t>
            </a:r>
            <a:r>
              <a:rPr sz="800" b="1" spc="-65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DELIVERY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53" name="object 53"/>
          <p:cNvGrpSpPr/>
          <p:nvPr/>
        </p:nvGrpSpPr>
        <p:grpSpPr>
          <a:xfrm rot="0">
            <a:off x="3791965" y="2699511"/>
            <a:ext cx="1025525" cy="238760"/>
            <a:chOff x="3791965" y="2699511"/>
            <a:chExt cx="1025525" cy="238760"/>
          </a:xfrm>
        </p:grpSpPr>
        <p:sp>
          <p:nvSpPr>
            <p:cNvPr id="54" name="object 54"/>
            <p:cNvSpPr/>
            <p:nvPr/>
          </p:nvSpPr>
          <p:spPr>
            <a:xfrm>
              <a:off x="3804665" y="271222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04665" y="2705861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5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6" name="object 56"/>
            <p:cNvSpPr/>
            <p:nvPr/>
          </p:nvSpPr>
          <p:spPr>
            <a:xfrm>
              <a:off x="3798315" y="2705861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object 57"/>
            <p:cNvSpPr/>
            <p:nvPr/>
          </p:nvSpPr>
          <p:spPr>
            <a:xfrm>
              <a:off x="3798315" y="2925317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093209" y="2742692"/>
            <a:ext cx="421640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sz="800" b="1">
                <a:latin typeface="맑은 고딕"/>
                <a:cs typeface="맑은 고딕"/>
              </a:rPr>
              <a:t>ME</a:t>
            </a:r>
            <a:r>
              <a:rPr sz="800" b="1" spc="-10">
                <a:latin typeface="맑은 고딕"/>
                <a:cs typeface="맑은 고딕"/>
              </a:rPr>
              <a:t>N</a:t>
            </a:r>
            <a:r>
              <a:rPr sz="800" b="1">
                <a:latin typeface="맑은 고딕"/>
                <a:cs typeface="맑은 고딕"/>
              </a:rPr>
              <a:t>U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59" name="object 59"/>
          <p:cNvGrpSpPr/>
          <p:nvPr/>
        </p:nvGrpSpPr>
        <p:grpSpPr>
          <a:xfrm rot="0">
            <a:off x="4919090" y="2705861"/>
            <a:ext cx="1012825" cy="226060"/>
            <a:chOff x="4919090" y="2705861"/>
            <a:chExt cx="1012825" cy="226060"/>
          </a:xfrm>
        </p:grpSpPr>
        <p:sp>
          <p:nvSpPr>
            <p:cNvPr id="60" name="object 60"/>
            <p:cNvSpPr/>
            <p:nvPr/>
          </p:nvSpPr>
          <p:spPr>
            <a:xfrm>
              <a:off x="4925440" y="2712224"/>
              <a:ext cx="1000125" cy="213360"/>
            </a:xfrm>
            <a:custGeom>
              <a:avLst/>
              <a:gdLst/>
              <a:rect l="l" t="t" r="r" b="b"/>
              <a:pathLst>
                <a:path w="1000125" h="213360">
                  <a:moveTo>
                    <a:pt x="1000125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000125" y="21309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1" name="object 61"/>
            <p:cNvSpPr/>
            <p:nvPr/>
          </p:nvSpPr>
          <p:spPr>
            <a:xfrm>
              <a:off x="4925440" y="2705861"/>
              <a:ext cx="1000125" cy="226060"/>
            </a:xfrm>
            <a:custGeom>
              <a:avLst/>
              <a:gdLst/>
              <a:rect l="l" t="t" r="r" b="b"/>
              <a:pathLst>
                <a:path w="1000125" h="226060">
                  <a:moveTo>
                    <a:pt x="0" y="0"/>
                  </a:moveTo>
                  <a:lnTo>
                    <a:pt x="0" y="225805"/>
                  </a:lnTo>
                </a:path>
                <a:path w="1000125" h="226060">
                  <a:moveTo>
                    <a:pt x="1000125" y="0"/>
                  </a:moveTo>
                  <a:lnTo>
                    <a:pt x="1000125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2" name="object 62"/>
            <p:cNvSpPr/>
            <p:nvPr/>
          </p:nvSpPr>
          <p:spPr>
            <a:xfrm>
              <a:off x="4919090" y="2705861"/>
              <a:ext cx="1012825" cy="12700"/>
            </a:xfrm>
            <a:custGeom>
              <a:avLst/>
              <a:gdLst/>
              <a:rect l="l" t="t" r="r" b="b"/>
              <a:pathLst>
                <a:path w="1012825" h="12700">
                  <a:moveTo>
                    <a:pt x="0" y="12700"/>
                  </a:moveTo>
                  <a:lnTo>
                    <a:pt x="1012825" y="12700"/>
                  </a:lnTo>
                  <a:lnTo>
                    <a:pt x="101282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3" name="object 63"/>
            <p:cNvSpPr/>
            <p:nvPr/>
          </p:nvSpPr>
          <p:spPr>
            <a:xfrm>
              <a:off x="4919090" y="2925317"/>
              <a:ext cx="1012825" cy="0"/>
            </a:xfrm>
            <a:custGeom>
              <a:avLst/>
              <a:gdLst/>
              <a:rect l="l" t="t" r="r" b="b"/>
              <a:pathLst>
                <a:path w="1012825">
                  <a:moveTo>
                    <a:pt x="0" y="0"/>
                  </a:moveTo>
                  <a:lnTo>
                    <a:pt x="101282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209794" y="2742692"/>
            <a:ext cx="431165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3</a:t>
            </a:r>
            <a:r>
              <a:rPr sz="800" b="1" spc="5">
                <a:latin typeface="맑은 고딕"/>
                <a:cs typeface="맑은 고딕"/>
              </a:rPr>
              <a:t>.</a:t>
            </a:r>
            <a:r>
              <a:rPr sz="800" b="1">
                <a:latin typeface="맑은 고딕"/>
                <a:cs typeface="맑은 고딕"/>
              </a:rPr>
              <a:t>STORE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85021" y="1864613"/>
            <a:ext cx="434340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latin typeface="맑은 고딕"/>
                <a:cs typeface="맑은 고딕"/>
              </a:rPr>
              <a:t>회원가입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66" name="object 66"/>
          <p:cNvGrpSpPr/>
          <p:nvPr/>
        </p:nvGrpSpPr>
        <p:grpSpPr>
          <a:xfrm rot="0">
            <a:off x="9865741" y="1821560"/>
            <a:ext cx="1132205" cy="238760"/>
            <a:chOff x="9865741" y="1821560"/>
            <a:chExt cx="1132205" cy="238760"/>
          </a:xfrm>
        </p:grpSpPr>
        <p:sp>
          <p:nvSpPr>
            <p:cNvPr id="67" name="object 67"/>
            <p:cNvSpPr/>
            <p:nvPr/>
          </p:nvSpPr>
          <p:spPr>
            <a:xfrm>
              <a:off x="9878441" y="1834273"/>
              <a:ext cx="1106805" cy="213360"/>
            </a:xfrm>
            <a:custGeom>
              <a:avLst/>
              <a:gdLst/>
              <a:rect l="l" t="t" r="r" b="b"/>
              <a:pathLst>
                <a:path w="1106804" h="213360">
                  <a:moveTo>
                    <a:pt x="1106487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106487" y="213093"/>
                  </a:lnTo>
                  <a:lnTo>
                    <a:pt x="11064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8" name="object 68"/>
            <p:cNvSpPr/>
            <p:nvPr/>
          </p:nvSpPr>
          <p:spPr>
            <a:xfrm>
              <a:off x="9878441" y="1827910"/>
              <a:ext cx="1106805" cy="226060"/>
            </a:xfrm>
            <a:custGeom>
              <a:avLst/>
              <a:gdLst/>
              <a:rect l="l" t="t" r="r" b="b"/>
              <a:pathLst>
                <a:path w="1106804" h="226060">
                  <a:moveTo>
                    <a:pt x="0" y="0"/>
                  </a:moveTo>
                  <a:lnTo>
                    <a:pt x="0" y="225805"/>
                  </a:lnTo>
                </a:path>
                <a:path w="1106804" h="226060">
                  <a:moveTo>
                    <a:pt x="1106551" y="0"/>
                  </a:moveTo>
                  <a:lnTo>
                    <a:pt x="1106551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9" name="object 69"/>
            <p:cNvSpPr/>
            <p:nvPr/>
          </p:nvSpPr>
          <p:spPr>
            <a:xfrm>
              <a:off x="9872091" y="1827910"/>
              <a:ext cx="1119505" cy="12700"/>
            </a:xfrm>
            <a:custGeom>
              <a:avLst/>
              <a:gdLst/>
              <a:rect l="l" t="t" r="r" b="b"/>
              <a:pathLst>
                <a:path w="1119504" h="12700">
                  <a:moveTo>
                    <a:pt x="0" y="12700"/>
                  </a:moveTo>
                  <a:lnTo>
                    <a:pt x="1119251" y="12700"/>
                  </a:lnTo>
                  <a:lnTo>
                    <a:pt x="111925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0" name="object 70"/>
            <p:cNvSpPr/>
            <p:nvPr/>
          </p:nvSpPr>
          <p:spPr>
            <a:xfrm>
              <a:off x="9872091" y="2047366"/>
              <a:ext cx="1119505" cy="0"/>
            </a:xfrm>
            <a:custGeom>
              <a:avLst/>
              <a:gdLst/>
              <a:rect l="l" t="t" r="r" b="b"/>
              <a:pathLst>
                <a:path w="1119504">
                  <a:moveTo>
                    <a:pt x="0" y="0"/>
                  </a:moveTo>
                  <a:lnTo>
                    <a:pt x="111925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958578" y="1864613"/>
            <a:ext cx="716280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latin typeface="맑은 고딕"/>
                <a:cs typeface="맑은 고딕"/>
              </a:rPr>
              <a:t>E</a:t>
            </a:r>
            <a:r>
              <a:rPr sz="800" b="1" spc="-10">
                <a:latin typeface="맑은 고딕"/>
                <a:cs typeface="맑은 고딕"/>
              </a:rPr>
              <a:t>N</a:t>
            </a:r>
            <a:r>
              <a:rPr sz="800" b="1" spc="-5">
                <a:latin typeface="맑은 고딕"/>
                <a:cs typeface="맑은 고딕"/>
              </a:rPr>
              <a:t>G</a:t>
            </a:r>
            <a:r>
              <a:rPr sz="800" b="1">
                <a:latin typeface="맑은 고딕"/>
                <a:cs typeface="맑은 고딕"/>
              </a:rPr>
              <a:t>(언어설정)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72" name="object 72"/>
          <p:cNvGrpSpPr/>
          <p:nvPr/>
        </p:nvGrpSpPr>
        <p:grpSpPr>
          <a:xfrm rot="0">
            <a:off x="7325741" y="1827910"/>
            <a:ext cx="1119505" cy="226060"/>
            <a:chOff x="7325741" y="1827910"/>
            <a:chExt cx="1119505" cy="226060"/>
          </a:xfrm>
        </p:grpSpPr>
        <p:sp>
          <p:nvSpPr>
            <p:cNvPr id="73" name="object 73"/>
            <p:cNvSpPr/>
            <p:nvPr/>
          </p:nvSpPr>
          <p:spPr>
            <a:xfrm>
              <a:off x="7332091" y="1834273"/>
              <a:ext cx="1106805" cy="213360"/>
            </a:xfrm>
            <a:custGeom>
              <a:avLst/>
              <a:gdLst/>
              <a:rect l="l" t="t" r="r" b="b"/>
              <a:pathLst>
                <a:path w="1106804" h="213360">
                  <a:moveTo>
                    <a:pt x="1106487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106487" y="213093"/>
                  </a:lnTo>
                  <a:lnTo>
                    <a:pt x="11064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4" name="object 74"/>
            <p:cNvSpPr/>
            <p:nvPr/>
          </p:nvSpPr>
          <p:spPr>
            <a:xfrm>
              <a:off x="7332091" y="1827910"/>
              <a:ext cx="1106805" cy="226060"/>
            </a:xfrm>
            <a:custGeom>
              <a:avLst/>
              <a:gdLst/>
              <a:rect l="l" t="t" r="r" b="b"/>
              <a:pathLst>
                <a:path w="1106804" h="226060">
                  <a:moveTo>
                    <a:pt x="0" y="0"/>
                  </a:moveTo>
                  <a:lnTo>
                    <a:pt x="0" y="225805"/>
                  </a:lnTo>
                </a:path>
                <a:path w="1106804" h="226060">
                  <a:moveTo>
                    <a:pt x="1106551" y="0"/>
                  </a:moveTo>
                  <a:lnTo>
                    <a:pt x="1106551" y="22580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5" name="object 75"/>
            <p:cNvSpPr/>
            <p:nvPr/>
          </p:nvSpPr>
          <p:spPr>
            <a:xfrm>
              <a:off x="7325741" y="1827910"/>
              <a:ext cx="1119505" cy="12700"/>
            </a:xfrm>
            <a:custGeom>
              <a:avLst/>
              <a:gdLst/>
              <a:rect l="l" t="t" r="r" b="b"/>
              <a:pathLst>
                <a:path w="1119504" h="12700">
                  <a:moveTo>
                    <a:pt x="0" y="12700"/>
                  </a:moveTo>
                  <a:lnTo>
                    <a:pt x="1119251" y="12700"/>
                  </a:lnTo>
                  <a:lnTo>
                    <a:pt x="111925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6" name="object 76"/>
            <p:cNvSpPr/>
            <p:nvPr/>
          </p:nvSpPr>
          <p:spPr>
            <a:xfrm>
              <a:off x="7325741" y="2047366"/>
              <a:ext cx="1119505" cy="0"/>
            </a:xfrm>
            <a:custGeom>
              <a:avLst/>
              <a:gdLst/>
              <a:rect l="l" t="t" r="r" b="b"/>
              <a:pathLst>
                <a:path w="1119504">
                  <a:moveTo>
                    <a:pt x="0" y="0"/>
                  </a:moveTo>
                  <a:lnTo>
                    <a:pt x="111925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411973" y="1864613"/>
            <a:ext cx="332105" cy="14795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로그인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78" name="object 78"/>
          <p:cNvGrpSpPr/>
          <p:nvPr/>
        </p:nvGrpSpPr>
        <p:grpSpPr>
          <a:xfrm rot="0">
            <a:off x="5420614" y="4309617"/>
            <a:ext cx="2011680" cy="269875"/>
            <a:chOff x="5420614" y="4309617"/>
            <a:chExt cx="2011680" cy="269875"/>
          </a:xfrm>
        </p:grpSpPr>
        <p:sp>
          <p:nvSpPr>
            <p:cNvPr id="79" name="object 79"/>
            <p:cNvSpPr/>
            <p:nvPr/>
          </p:nvSpPr>
          <p:spPr>
            <a:xfrm>
              <a:off x="5426964" y="4315967"/>
              <a:ext cx="360680" cy="0"/>
            </a:xfrm>
            <a:custGeom>
              <a:avLst/>
              <a:gdLst/>
              <a:rect l="l" t="t" r="r" b="b"/>
              <a:pathLst>
                <a:path w="360679">
                  <a:moveTo>
                    <a:pt x="360299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0" name="object 80"/>
            <p:cNvSpPr/>
            <p:nvPr/>
          </p:nvSpPr>
          <p:spPr>
            <a:xfrm>
              <a:off x="5863717" y="4352099"/>
              <a:ext cx="1555750" cy="214629"/>
            </a:xfrm>
            <a:custGeom>
              <a:avLst/>
              <a:gdLst/>
              <a:rect l="l" t="t" r="r" b="b"/>
              <a:pathLst>
                <a:path w="1555750" h="214629">
                  <a:moveTo>
                    <a:pt x="1555750" y="0"/>
                  </a:moveTo>
                  <a:lnTo>
                    <a:pt x="0" y="0"/>
                  </a:lnTo>
                  <a:lnTo>
                    <a:pt x="0" y="214312"/>
                  </a:lnTo>
                  <a:lnTo>
                    <a:pt x="1555750" y="214312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1" name="object 81"/>
            <p:cNvSpPr/>
            <p:nvPr/>
          </p:nvSpPr>
          <p:spPr>
            <a:xfrm>
              <a:off x="5863717" y="4345685"/>
              <a:ext cx="1555750" cy="227329"/>
            </a:xfrm>
            <a:custGeom>
              <a:avLst/>
              <a:gdLst/>
              <a:rect l="l" t="t" r="r" b="b"/>
              <a:pathLst>
                <a:path w="1555750" h="227329">
                  <a:moveTo>
                    <a:pt x="0" y="0"/>
                  </a:moveTo>
                  <a:lnTo>
                    <a:pt x="0" y="227075"/>
                  </a:lnTo>
                </a:path>
                <a:path w="1555750" h="227329">
                  <a:moveTo>
                    <a:pt x="1555750" y="0"/>
                  </a:moveTo>
                  <a:lnTo>
                    <a:pt x="1555750" y="22707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2" name="object 82"/>
            <p:cNvSpPr/>
            <p:nvPr/>
          </p:nvSpPr>
          <p:spPr>
            <a:xfrm>
              <a:off x="5857367" y="4345685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3" name="object 83"/>
            <p:cNvSpPr/>
            <p:nvPr/>
          </p:nvSpPr>
          <p:spPr>
            <a:xfrm>
              <a:off x="5857367" y="4566411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84" name="object 84"/>
          <p:cNvGrpSpPr/>
          <p:nvPr/>
        </p:nvGrpSpPr>
        <p:grpSpPr>
          <a:xfrm rot="0">
            <a:off x="3420236" y="4402835"/>
            <a:ext cx="2007870" cy="687705"/>
            <a:chOff x="3420236" y="4402835"/>
            <a:chExt cx="2007870" cy="687705"/>
          </a:xfrm>
        </p:grpSpPr>
        <p:sp>
          <p:nvSpPr>
            <p:cNvPr id="85" name="object 85"/>
            <p:cNvSpPr/>
            <p:nvPr/>
          </p:nvSpPr>
          <p:spPr>
            <a:xfrm>
              <a:off x="5138927" y="4701539"/>
              <a:ext cx="288925" cy="0"/>
            </a:xfrm>
            <a:custGeom>
              <a:avLst/>
              <a:gdLst/>
              <a:rect l="l" t="t" r="r" b="b"/>
              <a:pathLst>
                <a:path w="288925">
                  <a:moveTo>
                    <a:pt x="28892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6" name="object 86"/>
            <p:cNvSpPr/>
            <p:nvPr/>
          </p:nvSpPr>
          <p:spPr>
            <a:xfrm>
              <a:off x="4982336" y="4701539"/>
              <a:ext cx="144145" cy="0"/>
            </a:xfrm>
            <a:custGeom>
              <a:avLst/>
              <a:gdLst/>
              <a:rect l="l" t="t" r="r" b="b"/>
              <a:pathLst>
                <a:path w="144145">
                  <a:moveTo>
                    <a:pt x="0" y="0"/>
                  </a:moveTo>
                  <a:lnTo>
                    <a:pt x="143763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7" name="object 87"/>
            <p:cNvSpPr/>
            <p:nvPr/>
          </p:nvSpPr>
          <p:spPr>
            <a:xfrm>
              <a:off x="5138927" y="4402835"/>
              <a:ext cx="0" cy="586105"/>
            </a:xfrm>
            <a:custGeom>
              <a:avLst/>
              <a:gdLst/>
              <a:rect l="l" t="t" r="r" b="b"/>
              <a:pathLst>
                <a:path h="586104">
                  <a:moveTo>
                    <a:pt x="0" y="0"/>
                  </a:moveTo>
                  <a:lnTo>
                    <a:pt x="0" y="58585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" name="object 88"/>
            <p:cNvSpPr/>
            <p:nvPr/>
          </p:nvSpPr>
          <p:spPr>
            <a:xfrm>
              <a:off x="3426586" y="4590173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9" name="object 89"/>
            <p:cNvSpPr/>
            <p:nvPr/>
          </p:nvSpPr>
          <p:spPr>
            <a:xfrm>
              <a:off x="3426586" y="4583810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0" name="object 90"/>
            <p:cNvSpPr/>
            <p:nvPr/>
          </p:nvSpPr>
          <p:spPr>
            <a:xfrm>
              <a:off x="3420236" y="4583810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1" name="object 91"/>
            <p:cNvSpPr/>
            <p:nvPr/>
          </p:nvSpPr>
          <p:spPr>
            <a:xfrm>
              <a:off x="3420236" y="4803266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2" name="object 92"/>
            <p:cNvSpPr/>
            <p:nvPr/>
          </p:nvSpPr>
          <p:spPr>
            <a:xfrm>
              <a:off x="3426586" y="4870589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3" name="object 93"/>
            <p:cNvSpPr/>
            <p:nvPr/>
          </p:nvSpPr>
          <p:spPr>
            <a:xfrm>
              <a:off x="3426586" y="4864226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4" name="object 94"/>
            <p:cNvSpPr/>
            <p:nvPr/>
          </p:nvSpPr>
          <p:spPr>
            <a:xfrm>
              <a:off x="3420236" y="4864226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5" name="object 95"/>
            <p:cNvSpPr/>
            <p:nvPr/>
          </p:nvSpPr>
          <p:spPr>
            <a:xfrm>
              <a:off x="3420236" y="5083682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5943091" y="4383404"/>
            <a:ext cx="795020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4_1.</a:t>
            </a:r>
            <a:r>
              <a:rPr sz="800" b="1" spc="-4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진행</a:t>
            </a:r>
            <a:r>
              <a:rPr sz="800" b="1" spc="-40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이벤트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97" name="object 97"/>
          <p:cNvGrpSpPr/>
          <p:nvPr/>
        </p:nvGrpSpPr>
        <p:grpSpPr>
          <a:xfrm rot="0">
            <a:off x="5781802" y="3979036"/>
            <a:ext cx="1650364" cy="499745"/>
            <a:chOff x="5781802" y="3979036"/>
            <a:chExt cx="1650364" cy="499745"/>
          </a:xfrm>
        </p:grpSpPr>
        <p:sp>
          <p:nvSpPr>
            <p:cNvPr id="98" name="object 98"/>
            <p:cNvSpPr/>
            <p:nvPr/>
          </p:nvSpPr>
          <p:spPr>
            <a:xfrm>
              <a:off x="5788152" y="4105655"/>
              <a:ext cx="0" cy="367030"/>
            </a:xfrm>
            <a:custGeom>
              <a:avLst/>
              <a:gdLst/>
              <a:rect l="l" t="t" r="r" b="b"/>
              <a:pathLst>
                <a:path h="367029">
                  <a:moveTo>
                    <a:pt x="0" y="0"/>
                  </a:moveTo>
                  <a:lnTo>
                    <a:pt x="0" y="36664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9" name="object 99"/>
            <p:cNvSpPr/>
            <p:nvPr/>
          </p:nvSpPr>
          <p:spPr>
            <a:xfrm>
              <a:off x="5863717" y="3991749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863717" y="3985386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857367" y="3985386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857367" y="4204842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5943091" y="4022597"/>
            <a:ext cx="795020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1_4</a:t>
            </a:r>
            <a:r>
              <a:rPr sz="800" b="1">
                <a:latin typeface="맑은 고딕"/>
                <a:cs typeface="맑은 고딕"/>
              </a:rPr>
              <a:t>.</a:t>
            </a:r>
            <a:r>
              <a:rPr sz="800" b="1" spc="-45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기프트</a:t>
            </a:r>
            <a:r>
              <a:rPr sz="800" b="1" spc="-40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카드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791200" y="4105655"/>
            <a:ext cx="73025" cy="367665"/>
          </a:xfrm>
          <a:custGeom>
            <a:avLst/>
            <a:gdLst/>
            <a:rect l="l" t="t" r="r" b="b"/>
            <a:pathLst>
              <a:path w="73025" h="367664">
                <a:moveTo>
                  <a:pt x="71500" y="0"/>
                </a:moveTo>
                <a:lnTo>
                  <a:pt x="0" y="0"/>
                </a:lnTo>
              </a:path>
              <a:path w="73025" h="367664">
                <a:moveTo>
                  <a:pt x="73025" y="367284"/>
                </a:moveTo>
                <a:lnTo>
                  <a:pt x="0" y="36728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5" name="object 105"/>
          <p:cNvGrpSpPr/>
          <p:nvPr/>
        </p:nvGrpSpPr>
        <p:grpSpPr>
          <a:xfrm rot="0">
            <a:off x="2966466" y="3287014"/>
            <a:ext cx="4123690" cy="502284"/>
            <a:chOff x="2966466" y="3287014"/>
            <a:chExt cx="4123690" cy="502284"/>
          </a:xfrm>
        </p:grpSpPr>
        <p:sp>
          <p:nvSpPr>
            <p:cNvPr id="106" name="object 106"/>
            <p:cNvSpPr/>
            <p:nvPr/>
          </p:nvSpPr>
          <p:spPr>
            <a:xfrm>
              <a:off x="3770376" y="3293364"/>
              <a:ext cx="3313429" cy="269875"/>
            </a:xfrm>
            <a:custGeom>
              <a:avLst/>
              <a:gdLst/>
              <a:rect l="l" t="t" r="r" b="b"/>
              <a:pathLst>
                <a:path w="3313429" h="269875">
                  <a:moveTo>
                    <a:pt x="3313049" y="0"/>
                  </a:moveTo>
                  <a:lnTo>
                    <a:pt x="0" y="3175"/>
                  </a:lnTo>
                </a:path>
                <a:path w="3313429" h="269875">
                  <a:moveTo>
                    <a:pt x="0" y="0"/>
                  </a:moveTo>
                  <a:lnTo>
                    <a:pt x="0" y="2698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979166" y="3563124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979166" y="3556762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49" y="0"/>
                  </a:moveTo>
                  <a:lnTo>
                    <a:pt x="1555749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72816" y="3556762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49" y="12700"/>
                  </a:lnTo>
                  <a:lnTo>
                    <a:pt x="156844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972816" y="3776218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49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058160" y="3593413"/>
            <a:ext cx="420370" cy="14859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2_1</a:t>
            </a:r>
            <a:r>
              <a:rPr sz="800" b="1">
                <a:latin typeface="맑은 고딕"/>
                <a:cs typeface="맑은 고딕"/>
              </a:rPr>
              <a:t>.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도넛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12" name="object 112"/>
          <p:cNvGrpSpPr/>
          <p:nvPr/>
        </p:nvGrpSpPr>
        <p:grpSpPr>
          <a:xfrm rot="0">
            <a:off x="4622291" y="3287014"/>
            <a:ext cx="2467610" cy="502284"/>
            <a:chOff x="4622291" y="3287014"/>
            <a:chExt cx="2467610" cy="502284"/>
          </a:xfrm>
        </p:grpSpPr>
        <p:sp>
          <p:nvSpPr>
            <p:cNvPr id="113" name="object 113"/>
            <p:cNvSpPr/>
            <p:nvPr/>
          </p:nvSpPr>
          <p:spPr>
            <a:xfrm>
              <a:off x="7083551" y="3293364"/>
              <a:ext cx="0" cy="269875"/>
            </a:xfrm>
            <a:custGeom>
              <a:avLst/>
              <a:gd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8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34991" y="3563124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634991" y="3556762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628641" y="3556762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28641" y="3776218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4714113" y="3593413"/>
            <a:ext cx="699770" cy="14859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2_2</a:t>
            </a:r>
            <a:r>
              <a:rPr sz="800" b="1">
                <a:latin typeface="맑은 고딕"/>
                <a:cs typeface="맑은 고딕"/>
              </a:rPr>
              <a:t>.</a:t>
            </a:r>
            <a:r>
              <a:rPr sz="800" b="1" spc="-70">
                <a:latin typeface="맑은 고딕"/>
                <a:cs typeface="맑은 고딕"/>
              </a:rPr>
              <a:t> 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커피/음료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19" name="object 119"/>
          <p:cNvGrpSpPr/>
          <p:nvPr/>
        </p:nvGrpSpPr>
        <p:grpSpPr>
          <a:xfrm rot="0">
            <a:off x="6295516" y="3556761"/>
            <a:ext cx="1568450" cy="226060"/>
            <a:chOff x="6295516" y="3556761"/>
            <a:chExt cx="1568450" cy="226060"/>
          </a:xfrm>
        </p:grpSpPr>
        <p:sp>
          <p:nvSpPr>
            <p:cNvPr id="120" name="object 120"/>
            <p:cNvSpPr/>
            <p:nvPr/>
          </p:nvSpPr>
          <p:spPr>
            <a:xfrm>
              <a:off x="6301866" y="3563124"/>
              <a:ext cx="1555750" cy="213360"/>
            </a:xfrm>
            <a:custGeom>
              <a:avLst/>
              <a:gdLst/>
              <a:rect l="l" t="t" r="r" b="b"/>
              <a:pathLst>
                <a:path w="1555750" h="213360">
                  <a:moveTo>
                    <a:pt x="1555750" y="0"/>
                  </a:moveTo>
                  <a:lnTo>
                    <a:pt x="0" y="0"/>
                  </a:lnTo>
                  <a:lnTo>
                    <a:pt x="0" y="213093"/>
                  </a:lnTo>
                  <a:lnTo>
                    <a:pt x="1555750" y="21309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01866" y="3556761"/>
              <a:ext cx="1555750" cy="226060"/>
            </a:xfrm>
            <a:custGeom>
              <a:avLst/>
              <a:gdLst/>
              <a:rect l="l" t="t" r="r" b="b"/>
              <a:pathLst>
                <a:path w="1555750" h="226060">
                  <a:moveTo>
                    <a:pt x="0" y="0"/>
                  </a:moveTo>
                  <a:lnTo>
                    <a:pt x="0" y="225806"/>
                  </a:lnTo>
                </a:path>
                <a:path w="1555750" h="226060">
                  <a:moveTo>
                    <a:pt x="1555750" y="0"/>
                  </a:moveTo>
                  <a:lnTo>
                    <a:pt x="1555750" y="22580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95516" y="3556761"/>
              <a:ext cx="1568450" cy="12700"/>
            </a:xfrm>
            <a:custGeom>
              <a:avLst/>
              <a:gdLst/>
              <a:rect l="l" t="t" r="r" b="b"/>
              <a:pathLst>
                <a:path w="1568450" h="12700">
                  <a:moveTo>
                    <a:pt x="0" y="12700"/>
                  </a:moveTo>
                  <a:lnTo>
                    <a:pt x="1568450" y="12700"/>
                  </a:lnTo>
                  <a:lnTo>
                    <a:pt x="156845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95516" y="3776217"/>
              <a:ext cx="1568450" cy="0"/>
            </a:xfrm>
            <a:custGeom>
              <a:avLst/>
              <a:gdLst/>
              <a:rect l="l" t="t" r="r" b="b"/>
              <a:pathLst>
                <a:path w="1568450">
                  <a:moveTo>
                    <a:pt x="0" y="0"/>
                  </a:moveTo>
                  <a:lnTo>
                    <a:pt x="15684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381369" y="3593413"/>
            <a:ext cx="545465" cy="14859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800">
                <a:solidFill>
                  <a:srgbClr val="ff0000"/>
                </a:solidFill>
                <a:latin typeface="맑은 고딕"/>
                <a:cs typeface="맑은 고딕"/>
              </a:rPr>
              <a:t>2_3</a:t>
            </a:r>
            <a:r>
              <a:rPr sz="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800">
                <a:latin typeface="맑은 고딕"/>
                <a:cs typeface="맑은 고딕"/>
              </a:rPr>
              <a:t>.</a:t>
            </a:r>
            <a:r>
              <a:rPr sz="800">
                <a:solidFill>
                  <a:srgbClr val="7e7e7e"/>
                </a:solidFill>
                <a:latin typeface="맑은 고딕"/>
                <a:cs typeface="맑은 고딕"/>
              </a:rPr>
              <a:t>쿨타임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25" name="object 125"/>
          <p:cNvSpPr txBox="1">
            <a:spLocks noGrp="1"/>
          </p:cNvSpPr>
          <p:nvPr>
            <p:ph type="title" idx="0"/>
          </p:nvPr>
        </p:nvSpPr>
        <p:spPr>
          <a:xfrm>
            <a:off x="560019" y="499109"/>
            <a:ext cx="329946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350" algn="l"/>
              </a:tabLst>
              <a:defRPr/>
            </a:pPr>
            <a:r>
              <a:rPr/>
              <a:t>R</a:t>
            </a:r>
            <a:r>
              <a:rPr spc="-35"/>
              <a:t> </a:t>
            </a:r>
            <a:r>
              <a:rPr/>
              <a:t>E</a:t>
            </a:r>
            <a:r>
              <a:rPr spc="-35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E W</a:t>
            </a:r>
            <a:r>
              <a:rPr spc="-114"/>
              <a:t> </a:t>
            </a:r>
            <a:r>
              <a:rPr/>
              <a:t>A</a:t>
            </a:r>
            <a:r>
              <a:rPr spc="-30"/>
              <a:t> </a:t>
            </a:r>
            <a:r>
              <a:rPr/>
              <a:t>L	C</a:t>
            </a:r>
            <a:r>
              <a:rPr spc="-80"/>
              <a:t> </a:t>
            </a:r>
            <a:r>
              <a:rPr/>
              <a:t>O</a:t>
            </a:r>
            <a:r>
              <a:rPr spc="-55"/>
              <a:t> </a:t>
            </a:r>
            <a:r>
              <a:rPr/>
              <a:t>N</a:t>
            </a:r>
            <a:r>
              <a:rPr spc="-50"/>
              <a:t> </a:t>
            </a:r>
            <a:r>
              <a:rPr/>
              <a:t>C</a:t>
            </a:r>
            <a:r>
              <a:rPr spc="-50"/>
              <a:t> </a:t>
            </a:r>
            <a:r>
              <a:rPr/>
              <a:t>E</a:t>
            </a:r>
            <a:r>
              <a:rPr spc="-55"/>
              <a:t> </a:t>
            </a:r>
            <a:r>
              <a:rPr/>
              <a:t>P</a:t>
            </a:r>
            <a:r>
              <a:rPr spc="-55"/>
              <a:t> </a:t>
            </a:r>
            <a:r>
              <a:rPr/>
              <a:t>T</a:t>
            </a:r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7" name="object 127"/>
          <p:cNvSpPr txBox="1"/>
          <p:nvPr/>
        </p:nvSpPr>
        <p:spPr>
          <a:xfrm>
            <a:off x="551789" y="869950"/>
            <a:ext cx="2045335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6345" algn="l"/>
                <a:tab pos="1419860" algn="l"/>
              </a:tabLst>
              <a:defRPr/>
            </a:pP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P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endParaRPr sz="1500">
              <a:latin typeface="맑은 고딕"/>
              <a:cs typeface="맑은 고딕"/>
            </a:endParaRPr>
          </a:p>
        </p:txBody>
      </p:sp>
      <p:grpSp>
        <p:nvGrpSpPr>
          <p:cNvPr id="128" name="object 128"/>
          <p:cNvGrpSpPr/>
          <p:nvPr/>
        </p:nvGrpSpPr>
        <p:grpSpPr>
          <a:xfrm rot="0">
            <a:off x="2716657" y="5459221"/>
            <a:ext cx="908685" cy="240665"/>
            <a:chOff x="2716657" y="5459221"/>
            <a:chExt cx="908685" cy="240665"/>
          </a:xfrm>
        </p:grpSpPr>
        <p:sp>
          <p:nvSpPr>
            <p:cNvPr id="129" name="object 129"/>
            <p:cNvSpPr/>
            <p:nvPr/>
          </p:nvSpPr>
          <p:spPr>
            <a:xfrm>
              <a:off x="2729357" y="5471972"/>
              <a:ext cx="883285" cy="215265"/>
            </a:xfrm>
            <a:custGeom>
              <a:avLst/>
              <a:gdLst/>
              <a:rect l="l" t="t" r="r" b="b"/>
              <a:pathLst>
                <a:path w="883285" h="215264">
                  <a:moveTo>
                    <a:pt x="882916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882916" y="214782"/>
                  </a:lnTo>
                  <a:lnTo>
                    <a:pt x="882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729357" y="5465571"/>
              <a:ext cx="883285" cy="227965"/>
            </a:xfrm>
            <a:custGeom>
              <a:avLst/>
              <a:gdLst/>
              <a:rect l="l" t="t" r="r" b="b"/>
              <a:pathLst>
                <a:path w="883285" h="227964">
                  <a:moveTo>
                    <a:pt x="0" y="0"/>
                  </a:moveTo>
                  <a:lnTo>
                    <a:pt x="0" y="227533"/>
                  </a:lnTo>
                </a:path>
                <a:path w="883285" h="227964">
                  <a:moveTo>
                    <a:pt x="882904" y="0"/>
                  </a:moveTo>
                  <a:lnTo>
                    <a:pt x="882904" y="227533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723007" y="5465571"/>
              <a:ext cx="895985" cy="12700"/>
            </a:xfrm>
            <a:custGeom>
              <a:avLst/>
              <a:gdLst/>
              <a:rect l="l" t="t" r="r" b="b"/>
              <a:pathLst>
                <a:path w="895985" h="12700">
                  <a:moveTo>
                    <a:pt x="0" y="12699"/>
                  </a:moveTo>
                  <a:lnTo>
                    <a:pt x="895604" y="12699"/>
                  </a:lnTo>
                  <a:lnTo>
                    <a:pt x="895604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723007" y="5686755"/>
              <a:ext cx="895985" cy="0"/>
            </a:xfrm>
            <a:custGeom>
              <a:avLst/>
              <a:gdLst/>
              <a:rect l="l" t="t" r="r" b="b"/>
              <a:pathLst>
                <a:path w="895985">
                  <a:moveTo>
                    <a:pt x="0" y="0"/>
                  </a:moveTo>
                  <a:lnTo>
                    <a:pt x="895604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2884677" y="5503265"/>
            <a:ext cx="571500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>
                <a:latin typeface="맑은 고딕"/>
                <a:cs typeface="맑은 고딕"/>
              </a:rPr>
              <a:t>고객의</a:t>
            </a:r>
            <a:r>
              <a:rPr sz="800" spc="-70">
                <a:latin typeface="맑은 고딕"/>
                <a:cs typeface="맑은 고딕"/>
              </a:rPr>
              <a:t> </a:t>
            </a:r>
            <a:r>
              <a:rPr sz="800">
                <a:latin typeface="맑은 고딕"/>
                <a:cs typeface="맑은 고딕"/>
              </a:rPr>
              <a:t>소리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34" name="object 134"/>
          <p:cNvGrpSpPr/>
          <p:nvPr/>
        </p:nvGrpSpPr>
        <p:grpSpPr>
          <a:xfrm rot="0">
            <a:off x="3651758" y="5467858"/>
            <a:ext cx="1047115" cy="227965"/>
            <a:chOff x="3651758" y="5467858"/>
            <a:chExt cx="1047115" cy="227965"/>
          </a:xfrm>
        </p:grpSpPr>
        <p:sp>
          <p:nvSpPr>
            <p:cNvPr id="135" name="object 135"/>
            <p:cNvSpPr/>
            <p:nvPr/>
          </p:nvSpPr>
          <p:spPr>
            <a:xfrm>
              <a:off x="3658108" y="5474170"/>
              <a:ext cx="1034415" cy="215265"/>
            </a:xfrm>
            <a:custGeom>
              <a:avLst/>
              <a:gdLst/>
              <a:rect l="l" t="t" r="r" b="b"/>
              <a:pathLst>
                <a:path w="1034414" h="215264">
                  <a:moveTo>
                    <a:pt x="1034262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1034262" y="214782"/>
                  </a:lnTo>
                  <a:lnTo>
                    <a:pt x="103426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658108" y="5467858"/>
              <a:ext cx="1034415" cy="227965"/>
            </a:xfrm>
            <a:custGeom>
              <a:avLst/>
              <a:gdLst/>
              <a:rect l="l" t="t" r="r" b="b"/>
              <a:pathLst>
                <a:path w="1034414" h="227964">
                  <a:moveTo>
                    <a:pt x="0" y="0"/>
                  </a:moveTo>
                  <a:lnTo>
                    <a:pt x="0" y="227444"/>
                  </a:lnTo>
                </a:path>
                <a:path w="1034414" h="227964">
                  <a:moveTo>
                    <a:pt x="1034288" y="0"/>
                  </a:moveTo>
                  <a:lnTo>
                    <a:pt x="1034288" y="227444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651758" y="5467858"/>
              <a:ext cx="1047115" cy="12700"/>
            </a:xfrm>
            <a:custGeom>
              <a:avLst/>
              <a:gdLst/>
              <a:rect l="l" t="t" r="r" b="b"/>
              <a:pathLst>
                <a:path w="1047114" h="12700">
                  <a:moveTo>
                    <a:pt x="0" y="12699"/>
                  </a:moveTo>
                  <a:lnTo>
                    <a:pt x="1046988" y="12699"/>
                  </a:lnTo>
                  <a:lnTo>
                    <a:pt x="104698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51758" y="5688952"/>
              <a:ext cx="1047115" cy="0"/>
            </a:xfrm>
            <a:custGeom>
              <a:avLst/>
              <a:gdLst/>
              <a:rect l="l" t="t" r="r" b="b"/>
              <a:pathLst>
                <a:path w="1047114">
                  <a:moveTo>
                    <a:pt x="0" y="0"/>
                  </a:moveTo>
                  <a:lnTo>
                    <a:pt x="1046988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3754373" y="5505399"/>
            <a:ext cx="842644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>
                <a:latin typeface="맑은 고딕"/>
                <a:cs typeface="맑은 고딕"/>
              </a:rPr>
              <a:t>개인정보취급방침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4780407" y="5474715"/>
            <a:ext cx="715645" cy="215265"/>
          </a:xfrm>
          <a:prstGeom prst="rect">
            <a:avLst/>
          </a:prstGeom>
          <a:solidFill>
            <a:srgbClr val="f1f1f1"/>
          </a:solidFill>
          <a:ln w="12700">
            <a:solidFill>
              <a:srgbClr val="d9d9d9"/>
            </a:solidFill>
          </a:ln>
        </p:spPr>
        <p:txBody>
          <a:bodyPr vert="horz" wrap="square" lIns="0" tIns="44450" rIns="0" bIns="0">
            <a:spAutoFit/>
          </a:bodyPr>
          <a:lstStyle/>
          <a:p>
            <a:pPr marL="153035">
              <a:lnSpc>
                <a:spcPct val="100000"/>
              </a:lnSpc>
              <a:spcBef>
                <a:spcPts val="350"/>
              </a:spcBef>
              <a:defRPr/>
            </a:pPr>
            <a:r>
              <a:rPr sz="800">
                <a:latin typeface="맑은 고딕"/>
                <a:cs typeface="맑은 고딕"/>
              </a:rPr>
              <a:t>윤리경영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41" name="object 141"/>
          <p:cNvGrpSpPr/>
          <p:nvPr/>
        </p:nvGrpSpPr>
        <p:grpSpPr>
          <a:xfrm rot="0">
            <a:off x="5654928" y="5465571"/>
            <a:ext cx="938530" cy="227965"/>
            <a:chOff x="5654928" y="5465571"/>
            <a:chExt cx="938530" cy="227965"/>
          </a:xfrm>
        </p:grpSpPr>
        <p:sp>
          <p:nvSpPr>
            <p:cNvPr id="142" name="object 142"/>
            <p:cNvSpPr/>
            <p:nvPr/>
          </p:nvSpPr>
          <p:spPr>
            <a:xfrm>
              <a:off x="5661278" y="5471972"/>
              <a:ext cx="925830" cy="215265"/>
            </a:xfrm>
            <a:custGeom>
              <a:avLst/>
              <a:gdLst/>
              <a:rect l="l" t="t" r="r" b="b"/>
              <a:pathLst>
                <a:path w="925829" h="215264">
                  <a:moveTo>
                    <a:pt x="925652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925652" y="214782"/>
                  </a:lnTo>
                  <a:lnTo>
                    <a:pt x="9256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661278" y="5465571"/>
              <a:ext cx="925830" cy="227965"/>
            </a:xfrm>
            <a:custGeom>
              <a:avLst/>
              <a:gdLst/>
              <a:rect l="l" t="t" r="r" b="b"/>
              <a:pathLst>
                <a:path w="925829" h="227964">
                  <a:moveTo>
                    <a:pt x="0" y="0"/>
                  </a:moveTo>
                  <a:lnTo>
                    <a:pt x="0" y="227533"/>
                  </a:lnTo>
                </a:path>
                <a:path w="925829" h="227964">
                  <a:moveTo>
                    <a:pt x="925702" y="0"/>
                  </a:moveTo>
                  <a:lnTo>
                    <a:pt x="925702" y="227533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654928" y="5465571"/>
              <a:ext cx="938530" cy="12700"/>
            </a:xfrm>
            <a:custGeom>
              <a:avLst/>
              <a:gdLst/>
              <a:rect l="l" t="t" r="r" b="b"/>
              <a:pathLst>
                <a:path w="938529" h="12700">
                  <a:moveTo>
                    <a:pt x="0" y="12699"/>
                  </a:moveTo>
                  <a:lnTo>
                    <a:pt x="938402" y="12699"/>
                  </a:lnTo>
                  <a:lnTo>
                    <a:pt x="938402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654928" y="5686755"/>
              <a:ext cx="938530" cy="0"/>
            </a:xfrm>
            <a:custGeom>
              <a:avLst/>
              <a:gdLst/>
              <a:rect l="l" t="t" r="r" b="b"/>
              <a:pathLst>
                <a:path w="938529">
                  <a:moveTo>
                    <a:pt x="0" y="0"/>
                  </a:moveTo>
                  <a:lnTo>
                    <a:pt x="938402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5839205" y="5503265"/>
            <a:ext cx="571500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>
                <a:latin typeface="맑은 고딕"/>
                <a:cs typeface="맑은 고딕"/>
              </a:rPr>
              <a:t>고객의</a:t>
            </a:r>
            <a:r>
              <a:rPr sz="800" spc="-70">
                <a:latin typeface="맑은 고딕"/>
                <a:cs typeface="맑은 고딕"/>
              </a:rPr>
              <a:t> </a:t>
            </a:r>
            <a:r>
              <a:rPr sz="800">
                <a:latin typeface="맑은 고딕"/>
                <a:cs typeface="맑은 고딕"/>
              </a:rPr>
              <a:t>소리</a:t>
            </a:r>
            <a:endParaRPr sz="800">
              <a:latin typeface="맑은 고딕"/>
              <a:cs typeface="맑은 고딕"/>
            </a:endParaRPr>
          </a:p>
        </p:txBody>
      </p:sp>
      <p:grpSp>
        <p:nvGrpSpPr>
          <p:cNvPr id="147" name="object 147"/>
          <p:cNvGrpSpPr/>
          <p:nvPr/>
        </p:nvGrpSpPr>
        <p:grpSpPr>
          <a:xfrm rot="0">
            <a:off x="6756907" y="5465571"/>
            <a:ext cx="796290" cy="227965"/>
            <a:chOff x="6756907" y="5465571"/>
            <a:chExt cx="796290" cy="227965"/>
          </a:xfrm>
        </p:grpSpPr>
        <p:sp>
          <p:nvSpPr>
            <p:cNvPr id="148" name="object 148"/>
            <p:cNvSpPr/>
            <p:nvPr/>
          </p:nvSpPr>
          <p:spPr>
            <a:xfrm>
              <a:off x="6763257" y="5471972"/>
              <a:ext cx="783590" cy="215265"/>
            </a:xfrm>
            <a:custGeom>
              <a:avLst/>
              <a:gdLst/>
              <a:rect l="l" t="t" r="r" b="b"/>
              <a:pathLst>
                <a:path w="783590" h="215264">
                  <a:moveTo>
                    <a:pt x="783297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783297" y="214782"/>
                  </a:lnTo>
                  <a:lnTo>
                    <a:pt x="78329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63257" y="5465571"/>
              <a:ext cx="783590" cy="227965"/>
            </a:xfrm>
            <a:custGeom>
              <a:avLst/>
              <a:gdLst/>
              <a:rect l="l" t="t" r="r" b="b"/>
              <a:pathLst>
                <a:path w="783590" h="227964">
                  <a:moveTo>
                    <a:pt x="0" y="0"/>
                  </a:moveTo>
                  <a:lnTo>
                    <a:pt x="0" y="227533"/>
                  </a:lnTo>
                </a:path>
                <a:path w="783590" h="227964">
                  <a:moveTo>
                    <a:pt x="783336" y="0"/>
                  </a:moveTo>
                  <a:lnTo>
                    <a:pt x="783336" y="227533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56907" y="5465571"/>
              <a:ext cx="796290" cy="12700"/>
            </a:xfrm>
            <a:custGeom>
              <a:avLst/>
              <a:gdLst/>
              <a:rect l="l" t="t" r="r" b="b"/>
              <a:pathLst>
                <a:path w="796290" h="12700">
                  <a:moveTo>
                    <a:pt x="0" y="12699"/>
                  </a:moveTo>
                  <a:lnTo>
                    <a:pt x="796036" y="12699"/>
                  </a:lnTo>
                  <a:lnTo>
                    <a:pt x="796036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756907" y="5686755"/>
              <a:ext cx="796290" cy="0"/>
            </a:xfrm>
            <a:custGeom>
              <a:avLst/>
              <a:gdLst/>
              <a:rect l="l" t="t" r="r" b="b"/>
              <a:pathLst>
                <a:path w="796290">
                  <a:moveTo>
                    <a:pt x="0" y="0"/>
                  </a:moveTo>
                  <a:lnTo>
                    <a:pt x="796036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6939153" y="5503265"/>
            <a:ext cx="434340" cy="1479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>
                <a:latin typeface="맑은 고딕"/>
                <a:cs typeface="맑은 고딕"/>
              </a:rPr>
              <a:t>사이트맵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4" name="object 154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155" name="object 155"/>
          <p:cNvSpPr txBox="1"/>
          <p:nvPr/>
        </p:nvSpPr>
        <p:spPr>
          <a:xfrm>
            <a:off x="3505580" y="4621148"/>
            <a:ext cx="691515" cy="42862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1-5.</a:t>
            </a:r>
            <a:r>
              <a:rPr sz="800" b="1" spc="-5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공지</a:t>
            </a:r>
            <a:r>
              <a:rPr sz="800" b="1" spc="-50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사항</a:t>
            </a:r>
            <a:endParaRPr sz="800" b="1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defRPr/>
            </a:pPr>
            <a:endParaRPr sz="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defRPr/>
            </a:pPr>
            <a:r>
              <a:rPr sz="800" b="1">
                <a:solidFill>
                  <a:srgbClr val="ff0000"/>
                </a:solidFill>
                <a:latin typeface="맑은 고딕"/>
                <a:cs typeface="맑은 고딕"/>
              </a:rPr>
              <a:t>3-1.</a:t>
            </a:r>
            <a:r>
              <a:rPr sz="800" b="1" spc="-5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매장</a:t>
            </a:r>
            <a:r>
              <a:rPr sz="800" b="1" spc="-50">
                <a:latin typeface="맑은 고딕"/>
                <a:cs typeface="맑은 고딕"/>
              </a:rPr>
              <a:t> </a:t>
            </a:r>
            <a:r>
              <a:rPr sz="800" b="1">
                <a:latin typeface="맑은 고딕"/>
                <a:cs typeface="맑은 고딕"/>
              </a:rPr>
              <a:t>찾기</a:t>
            </a:r>
            <a:endParaRPr sz="800"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6641" y="2022475"/>
            <a:ext cx="1000125" cy="588645"/>
          </a:xfrm>
          <a:custGeom>
            <a:avLst/>
            <a:gdLst/>
            <a:rect l="l" t="t" r="r" b="b"/>
            <a:pathLst>
              <a:path w="1000125" h="588644">
                <a:moveTo>
                  <a:pt x="6350" y="0"/>
                </a:moveTo>
                <a:lnTo>
                  <a:pt x="6350" y="588263"/>
                </a:lnTo>
              </a:path>
              <a:path w="1000125" h="588644">
                <a:moveTo>
                  <a:pt x="993775" y="0"/>
                </a:moveTo>
                <a:lnTo>
                  <a:pt x="993775" y="588263"/>
                </a:lnTo>
              </a:path>
              <a:path w="1000125" h="588644">
                <a:moveTo>
                  <a:pt x="0" y="6350"/>
                </a:moveTo>
                <a:lnTo>
                  <a:pt x="1000125" y="6350"/>
                </a:lnTo>
              </a:path>
              <a:path w="1000125" h="588644">
                <a:moveTo>
                  <a:pt x="0" y="581913"/>
                </a:moveTo>
                <a:lnTo>
                  <a:pt x="1000125" y="58191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1836547" y="2742692"/>
            <a:ext cx="6470015" cy="1043940"/>
          </a:xfrm>
          <a:custGeom>
            <a:avLst/>
            <a:gdLst/>
            <a:rect l="l" t="t" r="r" b="b"/>
            <a:pathLst>
              <a:path w="6470015" h="1043939">
                <a:moveTo>
                  <a:pt x="6350" y="0"/>
                </a:moveTo>
                <a:lnTo>
                  <a:pt x="6350" y="1043813"/>
                </a:lnTo>
              </a:path>
              <a:path w="6470015" h="1043939">
                <a:moveTo>
                  <a:pt x="6463664" y="0"/>
                </a:moveTo>
                <a:lnTo>
                  <a:pt x="6463664" y="1043813"/>
                </a:lnTo>
              </a:path>
              <a:path w="6470015" h="1043939">
                <a:moveTo>
                  <a:pt x="0" y="6350"/>
                </a:moveTo>
                <a:lnTo>
                  <a:pt x="6470014" y="6350"/>
                </a:lnTo>
              </a:path>
              <a:path w="6470015" h="1043939">
                <a:moveTo>
                  <a:pt x="0" y="1037463"/>
                </a:moveTo>
                <a:lnTo>
                  <a:pt x="6470014" y="103746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48760" y="2370454"/>
          <a:ext cx="4743443" cy="22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90"/>
                <a:gridCol w="48894"/>
                <a:gridCol w="1055369"/>
                <a:gridCol w="48894"/>
                <a:gridCol w="784225"/>
                <a:gridCol w="48894"/>
                <a:gridCol w="792479"/>
                <a:gridCol w="43179"/>
                <a:gridCol w="947419"/>
              </a:tblGrid>
              <a:tr h="226060">
                <a:tc>
                  <a:txBody>
                    <a:bodyPr vert="horz" lIns="0" tIns="46355" rIns="0" bIns="0" anchor="t" anchorCtr="0"/>
                    <a:p>
                      <a:pPr marL="26289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.BRAND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33020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.MENU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3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sz="800" b="1" spc="-4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STORE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93675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.EVENT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96850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.DELIVERY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44540" y="2057907"/>
          <a:ext cx="2453637" cy="231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1995"/>
                <a:gridCol w="43179"/>
                <a:gridCol w="723900"/>
                <a:gridCol w="45084"/>
                <a:gridCol w="919479"/>
              </a:tblGrid>
              <a:tr h="231775">
                <a:tc>
                  <a:txBody>
                    <a:bodyPr vert="horz" lIns="0" tIns="46355" rIns="0" bIns="0" anchor="t" anchorCtr="0"/>
                    <a:p>
                      <a:pPr marL="208279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로그인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15875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회원가입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23622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언어</a:t>
                      </a:r>
                      <a:r>
                        <a:rPr sz="800" b="1" spc="-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 spc="-5">
                          <a:latin typeface="맑은 고딕"/>
                          <a:cs typeface="맑은 고딕"/>
                        </a:rPr>
                        <a:t>ENG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869315" algn="l"/>
                <a:tab pos="1797685" algn="l"/>
                <a:tab pos="1981835" algn="l"/>
              </a:tabLst>
              <a:defRPr/>
            </a:pPr>
            <a:r>
              <a:rPr sz="1500">
                <a:latin typeface="맑은 고딕"/>
                <a:cs typeface="맑은 고딕"/>
              </a:rPr>
              <a:t>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7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Y	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5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836547" y="3849751"/>
            <a:ext cx="6470015" cy="1814195"/>
          </a:xfrm>
          <a:custGeom>
            <a:avLst/>
            <a:gdLst/>
            <a:rect l="l" t="t" r="r" b="b"/>
            <a:pathLst>
              <a:path w="6470015" h="1814195">
                <a:moveTo>
                  <a:pt x="6350" y="0"/>
                </a:moveTo>
                <a:lnTo>
                  <a:pt x="6350" y="1813826"/>
                </a:lnTo>
              </a:path>
              <a:path w="6470015" h="1814195">
                <a:moveTo>
                  <a:pt x="6463664" y="0"/>
                </a:moveTo>
                <a:lnTo>
                  <a:pt x="6463664" y="1813826"/>
                </a:lnTo>
              </a:path>
              <a:path w="6470015" h="1814195">
                <a:moveTo>
                  <a:pt x="0" y="6350"/>
                </a:moveTo>
                <a:lnTo>
                  <a:pt x="6470014" y="6350"/>
                </a:lnTo>
              </a:path>
              <a:path w="6470015" h="1814195">
                <a:moveTo>
                  <a:pt x="0" y="1807476"/>
                </a:moveTo>
                <a:lnTo>
                  <a:pt x="6470014" y="1807476"/>
                </a:lnTo>
              </a:path>
              <a:path w="6470015" h="1814195">
                <a:moveTo>
                  <a:pt x="271271" y="487299"/>
                </a:moveTo>
                <a:lnTo>
                  <a:pt x="271271" y="1698371"/>
                </a:lnTo>
              </a:path>
              <a:path w="6470015" h="1814195">
                <a:moveTo>
                  <a:pt x="1748663" y="487299"/>
                </a:moveTo>
                <a:lnTo>
                  <a:pt x="1748663" y="1698371"/>
                </a:lnTo>
              </a:path>
              <a:path w="6470015" h="1814195">
                <a:moveTo>
                  <a:pt x="264921" y="493649"/>
                </a:moveTo>
                <a:lnTo>
                  <a:pt x="1755013" y="493649"/>
                </a:lnTo>
              </a:path>
              <a:path w="6470015" h="1814195">
                <a:moveTo>
                  <a:pt x="264921" y="1692021"/>
                </a:moveTo>
                <a:lnTo>
                  <a:pt x="1755013" y="1692021"/>
                </a:lnTo>
              </a:path>
              <a:path w="6470015" h="1814195">
                <a:moveTo>
                  <a:pt x="2506344" y="478917"/>
                </a:moveTo>
                <a:lnTo>
                  <a:pt x="2506344" y="1689989"/>
                </a:lnTo>
              </a:path>
              <a:path w="6470015" h="1814195">
                <a:moveTo>
                  <a:pt x="3983736" y="478917"/>
                </a:moveTo>
                <a:lnTo>
                  <a:pt x="3983736" y="1689989"/>
                </a:lnTo>
              </a:path>
              <a:path w="6470015" h="1814195">
                <a:moveTo>
                  <a:pt x="2499994" y="485267"/>
                </a:moveTo>
                <a:lnTo>
                  <a:pt x="3990086" y="485267"/>
                </a:lnTo>
              </a:path>
              <a:path w="6470015" h="1814195">
                <a:moveTo>
                  <a:pt x="2499994" y="1683639"/>
                </a:moveTo>
                <a:lnTo>
                  <a:pt x="3990086" y="1683639"/>
                </a:lnTo>
              </a:path>
              <a:path w="6470015" h="1814195">
                <a:moveTo>
                  <a:pt x="4668393" y="454660"/>
                </a:moveTo>
                <a:lnTo>
                  <a:pt x="4668393" y="1701673"/>
                </a:lnTo>
              </a:path>
              <a:path w="6470015" h="1814195">
                <a:moveTo>
                  <a:pt x="6145783" y="454660"/>
                </a:moveTo>
                <a:lnTo>
                  <a:pt x="6145783" y="1701673"/>
                </a:lnTo>
              </a:path>
              <a:path w="6470015" h="1814195">
                <a:moveTo>
                  <a:pt x="4662043" y="461010"/>
                </a:moveTo>
                <a:lnTo>
                  <a:pt x="6152133" y="461010"/>
                </a:lnTo>
              </a:path>
              <a:path w="6470015" h="1814195">
                <a:moveTo>
                  <a:pt x="4662043" y="1695323"/>
                </a:moveTo>
                <a:lnTo>
                  <a:pt x="6152133" y="169532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14677" y="1537716"/>
          <a:ext cx="8938259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10"/>
                <a:gridCol w="2453640"/>
                <a:gridCol w="1012189"/>
                <a:gridCol w="2463165"/>
                <a:gridCol w="337820"/>
                <a:gridCol w="504190"/>
                <a:gridCol w="1160145"/>
              </a:tblGrid>
              <a:tr h="215900">
                <a:tc>
                  <a:txBody>
                    <a:bodyPr vert="horz" lIns="0" tIns="43815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프로젝트이름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크림</a:t>
                      </a:r>
                      <a:r>
                        <a:rPr sz="8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웹사이트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리뉴얼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3815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화면이름(ID)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9461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0.메인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버전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238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1.0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 vert="horz" lIns="0" tIns="5524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43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내용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 vert="horz" lIns="0" tIns="43180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레이아웃</a:t>
                      </a:r>
                      <a:r>
                        <a:rPr sz="800" spc="-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1-1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작성자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175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김민지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17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05740">
                <a:tc rowSpan="3" gridSpan="4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03885" marR="5897245" indent="-220979">
                        <a:lnSpc>
                          <a:spcPct val="100000"/>
                        </a:lnSpc>
                        <a:spcBef>
                          <a:spcPts val="58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b="1" spc="-1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크림  로고</a:t>
                      </a:r>
                      <a:endParaRPr sz="800" b="1">
                        <a:solidFill>
                          <a:srgbClr val="ff0000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  <a:defRPr/>
                      </a:pP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BIG</a:t>
                      </a:r>
                      <a:r>
                        <a:rPr sz="2000" spc="-5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1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VISUAL</a:t>
                      </a:r>
                      <a:endParaRPr sz="2000" spc="-1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  <a:defRPr/>
                      </a:pPr>
                      <a:r>
                        <a:rPr sz="2000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‘DONUT</a:t>
                      </a:r>
                      <a:r>
                        <a:rPr sz="2000" spc="-60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OF</a:t>
                      </a:r>
                      <a:r>
                        <a:rPr sz="2000" spc="-25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THE</a:t>
                      </a:r>
                      <a:r>
                        <a:rPr sz="2000" spc="-35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>
                          <a:solidFill>
                            <a:srgbClr val="a6a6a6"/>
                          </a:solidFill>
                          <a:latin typeface="맑은 고딕"/>
                          <a:cs typeface="맑은 고딕"/>
                        </a:rPr>
                        <a:t>MONTH’</a:t>
                      </a:r>
                      <a:endParaRPr sz="2000">
                        <a:solidFill>
                          <a:srgbClr val="a6a6a6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defRPr/>
                      </a:pP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[이달의</a:t>
                      </a:r>
                      <a:r>
                        <a:rPr sz="1000" spc="-4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신제푸]</a:t>
                      </a:r>
                      <a:endParaRPr sz="1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MENU</a:t>
                      </a:r>
                      <a:endParaRPr sz="20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  <a:defRPr/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781685" marR="641350" indent="124460">
                        <a:lnSpc>
                          <a:spcPct val="100000"/>
                        </a:lnSpc>
                        <a:tabLst>
                          <a:tab pos="2861310" algn="l"/>
                          <a:tab pos="3141980" algn="l"/>
                          <a:tab pos="4954270" algn="l"/>
                          <a:tab pos="5300345" algn="l"/>
                        </a:tabLst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[icon]		</a:t>
                      </a:r>
                      <a:r>
                        <a:rPr sz="3000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[icon]		[icon] </a:t>
                      </a:r>
                      <a:r>
                        <a:rPr sz="3000" spc="7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DONUT	</a:t>
                      </a:r>
                      <a:r>
                        <a:rPr sz="3000" spc="-7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BEVERAGE	</a:t>
                      </a:r>
                      <a:r>
                        <a:rPr sz="3000" spc="-15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COOL</a:t>
                      </a:r>
                      <a:r>
                        <a:rPr sz="3000" spc="-104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3000" spc="-7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TIME</a:t>
                      </a:r>
                      <a:endParaRPr sz="3000" spc="-7" baseline="10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235200" algn="l"/>
                          <a:tab pos="4380865" algn="l"/>
                        </a:tabLst>
                        <a:defRPr/>
                      </a:pPr>
                      <a:r>
                        <a:rPr sz="12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[도넛메뉴링크버튼]	</a:t>
                      </a:r>
                      <a:r>
                        <a:rPr sz="1800" spc="-7" baseline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[음료메뉴링크버튼]	</a:t>
                      </a:r>
                      <a:r>
                        <a:rPr sz="1650" baseline="7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[아이스메뉴링크버튼]</a:t>
                      </a:r>
                      <a:endParaRPr sz="1650" baseline="70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  <a:defRPr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GIFT</a:t>
                      </a:r>
                      <a:r>
                        <a:rPr sz="2000" spc="-3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CARD</a:t>
                      </a:r>
                      <a:r>
                        <a:rPr sz="20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BANNER</a:t>
                      </a:r>
                      <a:endParaRPr sz="2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2286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defRPr/>
                      </a:pPr>
                      <a:r>
                        <a:rPr sz="14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감사한마음</a:t>
                      </a:r>
                      <a:r>
                        <a:rPr sz="1400" spc="-3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크리스피크림으로</a:t>
                      </a:r>
                      <a:r>
                        <a:rPr sz="1400" spc="-4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전달하세요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3">
                  <a:txBody>
                    <a:bodyPr vert="horz" lIns="0" tIns="34290" rIns="0" bIns="0" anchor="t" anchorCtr="0"/>
                    <a:p>
                      <a:pPr marL="88900">
                        <a:lnSpc>
                          <a:spcPct val="100000"/>
                        </a:lnSpc>
                        <a:spcBef>
                          <a:spcPts val="270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Description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429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20066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411734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836547" y="5748858"/>
            <a:ext cx="6470015" cy="638810"/>
          </a:xfrm>
          <a:custGeom>
            <a:avLst/>
            <a:gdLst/>
            <a:rect l="l" t="t" r="r" b="b"/>
            <a:pathLst>
              <a:path w="6470015" h="638810">
                <a:moveTo>
                  <a:pt x="6350" y="0"/>
                </a:moveTo>
                <a:lnTo>
                  <a:pt x="6350" y="638200"/>
                </a:lnTo>
              </a:path>
              <a:path w="6470015" h="638810">
                <a:moveTo>
                  <a:pt x="6463664" y="0"/>
                </a:moveTo>
                <a:lnTo>
                  <a:pt x="6463664" y="638200"/>
                </a:lnTo>
              </a:path>
              <a:path w="6470015" h="638810">
                <a:moveTo>
                  <a:pt x="0" y="6350"/>
                </a:moveTo>
                <a:lnTo>
                  <a:pt x="6470014" y="6350"/>
                </a:lnTo>
              </a:path>
              <a:path w="6470015" h="638810">
                <a:moveTo>
                  <a:pt x="0" y="631850"/>
                </a:moveTo>
                <a:lnTo>
                  <a:pt x="6470014" y="63185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783080"/>
          </a:xfrm>
          <a:custGeom>
            <a:avLst/>
            <a:gdLst/>
            <a:rect l="l" t="t" r="r" b="b"/>
            <a:pathLst>
              <a:path w="12192000" h="1783080">
                <a:moveTo>
                  <a:pt x="0" y="0"/>
                </a:moveTo>
                <a:lnTo>
                  <a:pt x="0" y="1783079"/>
                </a:lnTo>
                <a:lnTo>
                  <a:pt x="12191999" y="1783079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7442707" y="4439430"/>
            <a:ext cx="3359150" cy="894570"/>
          </a:xfrm>
          <a:prstGeom prst="rect">
            <a:avLst/>
          </a:prstGeom>
        </p:spPr>
        <p:txBody>
          <a:bodyPr vert="horz" wrap="square" lIns="0" tIns="203200" rIns="0" bIns="0">
            <a:spAutoFit/>
          </a:bodyPr>
          <a:lstStyle/>
          <a:p>
            <a:pPr marL="906780">
              <a:lnSpc>
                <a:spcPct val="100000"/>
              </a:lnSpc>
              <a:spcBef>
                <a:spcPts val="1600"/>
              </a:spcBef>
              <a:defRPr/>
            </a:pPr>
            <a:r>
              <a:rPr sz="240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Sub</a:t>
            </a:r>
            <a:r>
              <a:rPr sz="2400" spc="-5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2400" spc="-1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target</a:t>
            </a:r>
            <a:endParaRPr sz="2400" spc="-10">
              <a:solidFill>
                <a:srgbClr val="606060"/>
              </a:solidFill>
              <a:latin typeface="맑은 고딕"/>
              <a:ea typeface="+mj-ea"/>
              <a:cs typeface="맑은 고딕"/>
            </a:endParaRPr>
          </a:p>
          <a:p>
            <a:pPr marL="1202690" marR="5080" indent="-1190625" algn="ctr">
              <a:lnSpc>
                <a:spcPct val="109300"/>
              </a:lnSpc>
              <a:spcBef>
                <a:spcPts val="725"/>
              </a:spcBef>
              <a:defRPr/>
            </a:pPr>
            <a:r>
              <a:rPr lang="ko-KR" altLang="en-US" sz="140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취업 및 가맹문의</a:t>
            </a:r>
            <a:endParaRPr lang="ko-KR" altLang="en-US" sz="1400">
              <a:solidFill>
                <a:srgbClr val="606060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5838" y="4630039"/>
            <a:ext cx="3119755" cy="7611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240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MAIN</a:t>
            </a:r>
            <a:r>
              <a:rPr sz="2400" spc="-5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 </a:t>
            </a:r>
            <a:r>
              <a:rPr sz="2400" spc="-4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TARGET</a:t>
            </a:r>
            <a:endParaRPr sz="2400" spc="-40">
              <a:solidFill>
                <a:srgbClr val="606060"/>
              </a:solidFill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340"/>
              </a:spcBef>
              <a:defRPr/>
            </a:pPr>
            <a:r>
              <a:rPr lang="ko-KR" altLang="en-US" sz="1400">
                <a:solidFill>
                  <a:srgbClr val="606060"/>
                </a:solidFill>
                <a:latin typeface="맑은 고딕"/>
                <a:ea typeface="+mj-ea"/>
                <a:cs typeface="맑은 고딕"/>
              </a:rPr>
              <a:t>수업을 위한 학생</a:t>
            </a:r>
            <a:endParaRPr lang="ko-KR" altLang="en-US" sz="1400">
              <a:solidFill>
                <a:srgbClr val="606060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ea typeface="+mj-ea"/>
                <a:cs typeface="맑은 고딕"/>
              </a:rPr>
              <a:t>07</a:t>
            </a:r>
            <a:endParaRPr sz="1200">
              <a:latin typeface="맑은 고딕"/>
              <a:ea typeface="+mj-ea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>
            <a:off x="0" y="368808"/>
            <a:ext cx="12192000" cy="1414780"/>
          </a:xfrm>
          <a:prstGeom prst="rect">
            <a:avLst/>
          </a:prstGeom>
        </p:spPr>
        <p:txBody>
          <a:bodyPr vert="horz" wrap="square" lIns="0" tIns="142875" rIns="0" bIns="0">
            <a:spAutoFit/>
          </a:bodyPr>
          <a:lstStyle/>
          <a:p>
            <a:pPr marL="552450">
              <a:lnSpc>
                <a:spcPct val="100000"/>
              </a:lnSpc>
              <a:spcBef>
                <a:spcPts val="1125"/>
              </a:spcBef>
              <a:defRPr/>
            </a:pP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N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L</a:t>
            </a:r>
            <a:r>
              <a:rPr sz="1800" b="1" spc="-17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Y</a:t>
            </a:r>
            <a:r>
              <a:rPr sz="1800" b="1" spc="-6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I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endParaRPr sz="1800" b="1">
              <a:latin typeface="맑은 고딕"/>
              <a:ea typeface="+mj-ea"/>
              <a:cs typeface="맑은 고딕"/>
            </a:endParaRPr>
          </a:p>
          <a:p>
            <a:pPr marL="546100">
              <a:lnSpc>
                <a:spcPct val="100000"/>
              </a:lnSpc>
              <a:spcBef>
                <a:spcPts val="760"/>
              </a:spcBef>
              <a:tabLst>
                <a:tab pos="1108075" algn="l"/>
              </a:tabLst>
              <a:defRPr/>
            </a:pPr>
            <a:r>
              <a:rPr sz="1500" spc="150">
                <a:latin typeface="맑은 고딕"/>
                <a:ea typeface="+mj-ea"/>
                <a:cs typeface="맑은 고딕"/>
              </a:rPr>
              <a:t>타겟	설정</a:t>
            </a:r>
            <a:r>
              <a:rPr sz="1500" spc="-229">
                <a:latin typeface="맑은 고딕"/>
                <a:ea typeface="+mj-ea"/>
                <a:cs typeface="맑은 고딕"/>
              </a:rPr>
              <a:t> </a:t>
            </a:r>
            <a:endParaRPr sz="1500">
              <a:latin typeface="맑은 고딕"/>
              <a:ea typeface="+mj-ea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01856" y="0"/>
            <a:ext cx="390525" cy="2762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0</a:t>
            </a:r>
            <a:r>
              <a:rPr lang="en-US" altLang="ko-KR"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1</a:t>
            </a:r>
            <a:endParaRPr lang="en-US" altLang="ko-KR" sz="1200" spc="-5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19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96200" y="1676705"/>
            <a:ext cx="2819095" cy="281909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1524247"/>
            <a:ext cx="2819152" cy="2819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869315" algn="l"/>
                <a:tab pos="1797685" algn="l"/>
                <a:tab pos="1981835" algn="l"/>
              </a:tabLst>
              <a:defRPr/>
            </a:pPr>
            <a:r>
              <a:rPr sz="1500">
                <a:latin typeface="맑은 고딕"/>
                <a:cs typeface="맑은 고딕"/>
              </a:rPr>
              <a:t>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7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Y	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5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836547" y="2061082"/>
            <a:ext cx="6470015" cy="1814195"/>
          </a:xfrm>
          <a:custGeom>
            <a:avLst/>
            <a:gdLst/>
            <a:rect l="l" t="t" r="r" b="b"/>
            <a:pathLst>
              <a:path w="6470015" h="1814195">
                <a:moveTo>
                  <a:pt x="6350" y="0"/>
                </a:moveTo>
                <a:lnTo>
                  <a:pt x="6350" y="1813940"/>
                </a:lnTo>
              </a:path>
              <a:path w="6470015" h="1814195">
                <a:moveTo>
                  <a:pt x="6463664" y="0"/>
                </a:moveTo>
                <a:lnTo>
                  <a:pt x="6463664" y="1813940"/>
                </a:lnTo>
              </a:path>
              <a:path w="6470015" h="1814195">
                <a:moveTo>
                  <a:pt x="0" y="6350"/>
                </a:moveTo>
                <a:lnTo>
                  <a:pt x="6470014" y="6350"/>
                </a:lnTo>
              </a:path>
              <a:path w="6470015" h="1814195">
                <a:moveTo>
                  <a:pt x="0" y="1807590"/>
                </a:moveTo>
                <a:lnTo>
                  <a:pt x="6470014" y="1807590"/>
                </a:lnTo>
              </a:path>
              <a:path w="6470015" h="1814195">
                <a:moveTo>
                  <a:pt x="271271" y="487425"/>
                </a:moveTo>
                <a:lnTo>
                  <a:pt x="271271" y="1698370"/>
                </a:lnTo>
              </a:path>
              <a:path w="6470015" h="1814195">
                <a:moveTo>
                  <a:pt x="1748663" y="487425"/>
                </a:moveTo>
                <a:lnTo>
                  <a:pt x="1748663" y="1698370"/>
                </a:lnTo>
              </a:path>
              <a:path w="6470015" h="1814195">
                <a:moveTo>
                  <a:pt x="264921" y="493775"/>
                </a:moveTo>
                <a:lnTo>
                  <a:pt x="1755013" y="493775"/>
                </a:lnTo>
              </a:path>
              <a:path w="6470015" h="1814195">
                <a:moveTo>
                  <a:pt x="264921" y="1692020"/>
                </a:moveTo>
                <a:lnTo>
                  <a:pt x="1755013" y="1692020"/>
                </a:lnTo>
              </a:path>
              <a:path w="6470015" h="1814195">
                <a:moveTo>
                  <a:pt x="2506344" y="469011"/>
                </a:moveTo>
                <a:lnTo>
                  <a:pt x="2506344" y="1679955"/>
                </a:lnTo>
              </a:path>
              <a:path w="6470015" h="1814195">
                <a:moveTo>
                  <a:pt x="3983736" y="469011"/>
                </a:moveTo>
                <a:lnTo>
                  <a:pt x="3983736" y="1679955"/>
                </a:lnTo>
              </a:path>
              <a:path w="6470015" h="1814195">
                <a:moveTo>
                  <a:pt x="2499994" y="475361"/>
                </a:moveTo>
                <a:lnTo>
                  <a:pt x="3990086" y="475361"/>
                </a:lnTo>
              </a:path>
              <a:path w="6470015" h="1814195">
                <a:moveTo>
                  <a:pt x="2499994" y="1673605"/>
                </a:moveTo>
                <a:lnTo>
                  <a:pt x="3990086" y="1673605"/>
                </a:lnTo>
              </a:path>
              <a:path w="6470015" h="1814195">
                <a:moveTo>
                  <a:pt x="4688458" y="470662"/>
                </a:moveTo>
                <a:lnTo>
                  <a:pt x="4688458" y="1681606"/>
                </a:lnTo>
              </a:path>
              <a:path w="6470015" h="1814195">
                <a:moveTo>
                  <a:pt x="6165977" y="470662"/>
                </a:moveTo>
                <a:lnTo>
                  <a:pt x="6165977" y="1681606"/>
                </a:lnTo>
              </a:path>
              <a:path w="6470015" h="1814195">
                <a:moveTo>
                  <a:pt x="4682108" y="477012"/>
                </a:moveTo>
                <a:lnTo>
                  <a:pt x="6172327" y="477012"/>
                </a:lnTo>
              </a:path>
              <a:path w="6470015" h="1814195">
                <a:moveTo>
                  <a:pt x="4682108" y="1675256"/>
                </a:moveTo>
                <a:lnTo>
                  <a:pt x="6172327" y="1675256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1836547" y="3940175"/>
            <a:ext cx="6470015" cy="2499360"/>
          </a:xfrm>
          <a:custGeom>
            <a:avLst/>
            <a:gdLst/>
            <a:rect l="l" t="t" r="r" b="b"/>
            <a:pathLst>
              <a:path w="6470015" h="2499360">
                <a:moveTo>
                  <a:pt x="6350" y="914082"/>
                </a:moveTo>
                <a:lnTo>
                  <a:pt x="6350" y="1021969"/>
                </a:lnTo>
              </a:path>
              <a:path w="6470015" h="2499360">
                <a:moveTo>
                  <a:pt x="6350" y="0"/>
                </a:moveTo>
                <a:lnTo>
                  <a:pt x="6350" y="914082"/>
                </a:lnTo>
              </a:path>
              <a:path w="6470015" h="2499360">
                <a:moveTo>
                  <a:pt x="6463664" y="914082"/>
                </a:moveTo>
                <a:lnTo>
                  <a:pt x="6463664" y="1021969"/>
                </a:lnTo>
              </a:path>
              <a:path w="6470015" h="2499360">
                <a:moveTo>
                  <a:pt x="6463664" y="0"/>
                </a:moveTo>
                <a:lnTo>
                  <a:pt x="6463664" y="914082"/>
                </a:lnTo>
              </a:path>
              <a:path w="6470015" h="2499360">
                <a:moveTo>
                  <a:pt x="0" y="6350"/>
                </a:moveTo>
                <a:lnTo>
                  <a:pt x="6470014" y="6350"/>
                </a:lnTo>
              </a:path>
              <a:path w="6470015" h="2499360">
                <a:moveTo>
                  <a:pt x="6350" y="907669"/>
                </a:moveTo>
                <a:lnTo>
                  <a:pt x="6350" y="2498788"/>
                </a:lnTo>
              </a:path>
              <a:path w="6470015" h="2499360">
                <a:moveTo>
                  <a:pt x="6463664" y="907669"/>
                </a:moveTo>
                <a:lnTo>
                  <a:pt x="6463664" y="2498788"/>
                </a:lnTo>
              </a:path>
              <a:path w="6470015" h="2499360">
                <a:moveTo>
                  <a:pt x="0" y="914019"/>
                </a:moveTo>
                <a:lnTo>
                  <a:pt x="6470014" y="914019"/>
                </a:lnTo>
              </a:path>
              <a:path w="6470015" h="2499360">
                <a:moveTo>
                  <a:pt x="0" y="2492438"/>
                </a:moveTo>
                <a:lnTo>
                  <a:pt x="6470014" y="2492438"/>
                </a:lnTo>
              </a:path>
              <a:path w="6470015" h="2499360">
                <a:moveTo>
                  <a:pt x="271271" y="1144777"/>
                </a:moveTo>
                <a:lnTo>
                  <a:pt x="271271" y="2292985"/>
                </a:lnTo>
              </a:path>
              <a:path w="6470015" h="2499360">
                <a:moveTo>
                  <a:pt x="3107943" y="1144777"/>
                </a:moveTo>
                <a:lnTo>
                  <a:pt x="3107943" y="2292985"/>
                </a:lnTo>
              </a:path>
              <a:path w="6470015" h="2499360">
                <a:moveTo>
                  <a:pt x="264921" y="1151127"/>
                </a:moveTo>
                <a:lnTo>
                  <a:pt x="3114293" y="1151127"/>
                </a:lnTo>
              </a:path>
              <a:path w="6470015" h="2499360">
                <a:moveTo>
                  <a:pt x="264921" y="2286635"/>
                </a:moveTo>
                <a:lnTo>
                  <a:pt x="3114293" y="2286635"/>
                </a:lnTo>
              </a:path>
              <a:path w="6470015" h="2499360">
                <a:moveTo>
                  <a:pt x="3244977" y="1144777"/>
                </a:moveTo>
                <a:lnTo>
                  <a:pt x="3244977" y="2298001"/>
                </a:lnTo>
              </a:path>
              <a:path w="6470015" h="2499360">
                <a:moveTo>
                  <a:pt x="6231382" y="1144777"/>
                </a:moveTo>
                <a:lnTo>
                  <a:pt x="6231382" y="2298001"/>
                </a:lnTo>
              </a:path>
              <a:path w="6470015" h="2499360">
                <a:moveTo>
                  <a:pt x="3238627" y="1151127"/>
                </a:moveTo>
                <a:lnTo>
                  <a:pt x="6237732" y="1151127"/>
                </a:lnTo>
              </a:path>
              <a:path w="6470015" h="2499360">
                <a:moveTo>
                  <a:pt x="3238627" y="2291651"/>
                </a:moveTo>
                <a:lnTo>
                  <a:pt x="6237732" y="229165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14677" y="1537716"/>
          <a:ext cx="8940798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10"/>
                <a:gridCol w="2453640"/>
                <a:gridCol w="1012189"/>
                <a:gridCol w="2463165"/>
                <a:gridCol w="337820"/>
                <a:gridCol w="504190"/>
                <a:gridCol w="1162684"/>
              </a:tblGrid>
              <a:tr h="215900">
                <a:tc>
                  <a:txBody>
                    <a:bodyPr vert="horz" lIns="0" tIns="43815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프로젝트이름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크림</a:t>
                      </a:r>
                      <a:r>
                        <a:rPr sz="8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웹사이트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리뉴얼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3815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화면이름(ID)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9461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0.메인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버전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238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1.0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 vert="horz" lIns="0" tIns="5524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43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내용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 vert="horz" lIns="0" tIns="43180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레이아웃</a:t>
                      </a:r>
                      <a:r>
                        <a:rPr sz="800" spc="-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1-2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작성자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175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김민지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17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05740">
                <a:tc rowSpan="3" gridSpan="4">
                  <a:txBody>
                    <a:bodyPr vert="horz" lIns="0" tIns="154305" rIns="0" bIns="0" anchor="t" anchorCtr="0"/>
                    <a:p>
                      <a:pPr marR="23495" algn="ctr">
                        <a:lnSpc>
                          <a:spcPct val="100000"/>
                        </a:lnSpc>
                        <a:spcBef>
                          <a:spcPts val="1215"/>
                        </a:spcBef>
                        <a:defRPr/>
                      </a:pP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EVENT</a:t>
                      </a:r>
                      <a:endParaRPr sz="2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57150" algn="ctr">
                        <a:lnSpc>
                          <a:spcPct val="100000"/>
                        </a:lnSpc>
                        <a:spcBef>
                          <a:spcPts val="1450"/>
                        </a:spcBef>
                        <a:tabLst>
                          <a:tab pos="2235200" algn="l"/>
                          <a:tab pos="4417695" algn="l"/>
                        </a:tabLst>
                        <a:defRPr/>
                      </a:pPr>
                      <a:r>
                        <a:rPr sz="3000" spc="-7" baseline="-4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IMAGE	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IMAGE	IMAGE</a:t>
                      </a:r>
                      <a:endParaRPr sz="2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5588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235200" algn="l"/>
                          <a:tab pos="4417695" algn="l"/>
                        </a:tabLst>
                        <a:defRPr/>
                      </a:pPr>
                      <a:r>
                        <a:rPr sz="1800" spc="-7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[헤드라인]	</a:t>
                      </a:r>
                      <a:r>
                        <a:rPr sz="12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[헤드라인]	[헤드라인]</a:t>
                      </a:r>
                      <a:endParaRPr sz="12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58419" algn="ctr">
                        <a:lnSpc>
                          <a:spcPct val="100000"/>
                        </a:lnSpc>
                        <a:tabLst>
                          <a:tab pos="2235200" algn="l"/>
                          <a:tab pos="4417695" algn="l"/>
                        </a:tabLst>
                        <a:defRPr/>
                      </a:pPr>
                      <a:r>
                        <a:rPr sz="1800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이벤트</a:t>
                      </a:r>
                      <a:r>
                        <a:rPr sz="1800" spc="-7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설명	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이벤트</a:t>
                      </a:r>
                      <a:r>
                        <a:rPr sz="12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설명	이벤트</a:t>
                      </a:r>
                      <a:r>
                        <a:rPr sz="1200" spc="-6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설명</a:t>
                      </a:r>
                      <a:endParaRPr sz="120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59055" algn="ctr">
                        <a:lnSpc>
                          <a:spcPct val="100000"/>
                        </a:lnSpc>
                        <a:spcBef>
                          <a:spcPts val="1440"/>
                        </a:spcBef>
                        <a:tabLst>
                          <a:tab pos="2235200" algn="l"/>
                          <a:tab pos="4417695" algn="l"/>
                        </a:tabLst>
                        <a:defRPr/>
                      </a:pPr>
                      <a:r>
                        <a:rPr sz="1800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날짜 ~</a:t>
                      </a:r>
                      <a:r>
                        <a:rPr sz="1800" spc="15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spc="-30" baseline="-6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YY.MM.DD	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날짜 ~</a:t>
                      </a:r>
                      <a:r>
                        <a:rPr sz="1200" spc="1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YY.MM.DD	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날짜</a:t>
                      </a:r>
                      <a:r>
                        <a:rPr sz="1200" spc="-3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2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~</a:t>
                      </a:r>
                      <a:r>
                        <a:rPr sz="12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YY.MM.DD</a:t>
                      </a:r>
                      <a:endParaRPr sz="1200" spc="-2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1150"/>
                        </a:spcBef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가맹점</a:t>
                      </a:r>
                      <a:r>
                        <a:rPr sz="2000" spc="-4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안내</a:t>
                      </a:r>
                      <a:r>
                        <a:rPr sz="2000" spc="-3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BANNER</a:t>
                      </a:r>
                      <a:endParaRPr sz="2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R="132080" algn="ctr">
                        <a:lnSpc>
                          <a:spcPct val="100000"/>
                        </a:lnSpc>
                        <a:tabLst>
                          <a:tab pos="3114040" algn="l"/>
                        </a:tabLst>
                        <a:defRPr/>
                      </a:pPr>
                      <a:r>
                        <a:rPr sz="2000" spc="-1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NOTICE	</a:t>
                      </a:r>
                      <a:r>
                        <a:rPr sz="20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STORE</a:t>
                      </a:r>
                      <a:endParaRPr sz="2000">
                        <a:latin typeface="맑은 고딕"/>
                        <a:cs typeface="맑은 고딕"/>
                      </a:endParaRPr>
                    </a:p>
                  </a:txBody>
                  <a:tcPr marL="0" marR="0" marT="1543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3">
                  <a:txBody>
                    <a:bodyPr vert="horz" lIns="0" tIns="34290" rIns="0" bIns="0" anchor="t" anchorCtr="0"/>
                    <a:p>
                      <a:pPr marL="93345">
                        <a:lnSpc>
                          <a:spcPct val="100000"/>
                        </a:lnSpc>
                        <a:spcBef>
                          <a:spcPts val="270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Description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429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20066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1543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411734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1543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9157" y="4116832"/>
            <a:ext cx="0" cy="1277620"/>
          </a:xfrm>
          <a:custGeom>
            <a:avLst/>
            <a:gdLst/>
            <a:rect l="l" t="t" r="r" b="b"/>
            <a:pathLst>
              <a:path h="1277620">
                <a:moveTo>
                  <a:pt x="0" y="0"/>
                </a:moveTo>
                <a:lnTo>
                  <a:pt x="0" y="1277112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8960" y="4323969"/>
          <a:ext cx="4539609" cy="214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650"/>
                <a:gridCol w="45719"/>
                <a:gridCol w="1034415"/>
                <a:gridCol w="53339"/>
                <a:gridCol w="715644"/>
                <a:gridCol w="39369"/>
                <a:gridCol w="925194"/>
                <a:gridCol w="60325"/>
                <a:gridCol w="782954"/>
              </a:tblGrid>
              <a:tr h="214629">
                <a:tc>
                  <a:txBody>
                    <a:bodyPr vert="horz" lIns="0" tIns="40005" rIns="0" bIns="0" anchor="t" anchorCtr="0"/>
                    <a:p>
                      <a:pPr marL="167640">
                        <a:lnSpc>
                          <a:spcPct val="100000"/>
                        </a:lnSpc>
                        <a:spcBef>
                          <a:spcPts val="31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고객의</a:t>
                      </a:r>
                      <a:r>
                        <a:rPr sz="8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소리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2545" rIns="0" bIns="0" anchor="t" anchorCtr="0"/>
                    <a:p>
                      <a:pPr marL="108585">
                        <a:lnSpc>
                          <a:spcPct val="100000"/>
                        </a:lnSpc>
                        <a:spcBef>
                          <a:spcPts val="33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개인정보취급방침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53035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윤리경영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89865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고객의</a:t>
                      </a:r>
                      <a:r>
                        <a:rPr sz="8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소리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87960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사이트맵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 rot="0">
            <a:off x="1892807" y="4116832"/>
            <a:ext cx="6470015" cy="1277620"/>
            <a:chOff x="1892807" y="4116832"/>
            <a:chExt cx="6470015" cy="1277620"/>
          </a:xfrm>
        </p:grpSpPr>
        <p:sp>
          <p:nvSpPr>
            <p:cNvPr id="5" name="object 5"/>
            <p:cNvSpPr/>
            <p:nvPr/>
          </p:nvSpPr>
          <p:spPr>
            <a:xfrm>
              <a:off x="1892807" y="4116832"/>
              <a:ext cx="6470015" cy="1277620"/>
            </a:xfrm>
            <a:custGeom>
              <a:avLst/>
              <a:gdLst/>
              <a:rect l="l" t="t" r="r" b="b"/>
              <a:pathLst>
                <a:path w="6470015" h="1277620">
                  <a:moveTo>
                    <a:pt x="6463665" y="0"/>
                  </a:moveTo>
                  <a:lnTo>
                    <a:pt x="6463665" y="1277112"/>
                  </a:lnTo>
                </a:path>
                <a:path w="6470015" h="1277620">
                  <a:moveTo>
                    <a:pt x="0" y="6350"/>
                  </a:moveTo>
                  <a:lnTo>
                    <a:pt x="6470015" y="6350"/>
                  </a:lnTo>
                </a:path>
                <a:path w="6470015" h="1277620">
                  <a:moveTo>
                    <a:pt x="0" y="1270762"/>
                  </a:moveTo>
                  <a:lnTo>
                    <a:pt x="6470015" y="1270762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object 6"/>
            <p:cNvSpPr/>
            <p:nvPr/>
          </p:nvSpPr>
          <p:spPr>
            <a:xfrm>
              <a:off x="7740395" y="4854689"/>
              <a:ext cx="399415" cy="288925"/>
            </a:xfrm>
            <a:custGeom>
              <a:avLst/>
              <a:gdLst/>
              <a:rect l="l" t="t" r="r" b="b"/>
              <a:pathLst>
                <a:path w="399415" h="288925">
                  <a:moveTo>
                    <a:pt x="399148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399148" y="288683"/>
                  </a:lnTo>
                  <a:lnTo>
                    <a:pt x="399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object 7"/>
            <p:cNvSpPr/>
            <p:nvPr/>
          </p:nvSpPr>
          <p:spPr>
            <a:xfrm>
              <a:off x="7740395" y="4848352"/>
              <a:ext cx="399415" cy="301625"/>
            </a:xfrm>
            <a:custGeom>
              <a:avLst/>
              <a:gdLst/>
              <a:rect l="l" t="t" r="r" b="b"/>
              <a:pathLst>
                <a:path w="399415" h="301625">
                  <a:moveTo>
                    <a:pt x="0" y="0"/>
                  </a:moveTo>
                  <a:lnTo>
                    <a:pt x="0" y="301371"/>
                  </a:lnTo>
                </a:path>
                <a:path w="399415" h="301625">
                  <a:moveTo>
                    <a:pt x="399160" y="0"/>
                  </a:moveTo>
                  <a:lnTo>
                    <a:pt x="399160" y="30137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" name="object 8"/>
            <p:cNvSpPr/>
            <p:nvPr/>
          </p:nvSpPr>
          <p:spPr>
            <a:xfrm>
              <a:off x="7734045" y="4848352"/>
              <a:ext cx="412115" cy="12700"/>
            </a:xfrm>
            <a:custGeom>
              <a:avLst/>
              <a:gdLst/>
              <a:rect l="l" t="t" r="r" b="b"/>
              <a:pathLst>
                <a:path w="412115" h="12700">
                  <a:moveTo>
                    <a:pt x="0" y="12700"/>
                  </a:moveTo>
                  <a:lnTo>
                    <a:pt x="411860" y="12700"/>
                  </a:lnTo>
                  <a:lnTo>
                    <a:pt x="41186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object 9"/>
            <p:cNvSpPr/>
            <p:nvPr/>
          </p:nvSpPr>
          <p:spPr>
            <a:xfrm>
              <a:off x="2017521" y="4317873"/>
              <a:ext cx="6128385" cy="859790"/>
            </a:xfrm>
            <a:custGeom>
              <a:avLst/>
              <a:gdLst/>
              <a:rect l="l" t="t" r="r" b="b"/>
              <a:pathLst>
                <a:path w="6128384" h="859789">
                  <a:moveTo>
                    <a:pt x="5716524" y="825500"/>
                  </a:moveTo>
                  <a:lnTo>
                    <a:pt x="6128384" y="825500"/>
                  </a:lnTo>
                </a:path>
                <a:path w="6128384" h="859789">
                  <a:moveTo>
                    <a:pt x="6350" y="0"/>
                  </a:moveTo>
                  <a:lnTo>
                    <a:pt x="6350" y="859789"/>
                  </a:lnTo>
                </a:path>
                <a:path w="6128384" h="859789">
                  <a:moveTo>
                    <a:pt x="993775" y="0"/>
                  </a:moveTo>
                  <a:lnTo>
                    <a:pt x="993775" y="859789"/>
                  </a:lnTo>
                </a:path>
                <a:path w="6128384" h="859789">
                  <a:moveTo>
                    <a:pt x="0" y="6350"/>
                  </a:moveTo>
                  <a:lnTo>
                    <a:pt x="1000125" y="6350"/>
                  </a:lnTo>
                </a:path>
                <a:path w="6128384" h="859789">
                  <a:moveTo>
                    <a:pt x="0" y="853439"/>
                  </a:moveTo>
                  <a:lnTo>
                    <a:pt x="1000125" y="853439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9700" y="4853038"/>
              <a:ext cx="399415" cy="288925"/>
            </a:xfrm>
            <a:custGeom>
              <a:avLst/>
              <a:gdLst/>
              <a:rect l="l" t="t" r="r" b="b"/>
              <a:pathLst>
                <a:path w="399415" h="288925">
                  <a:moveTo>
                    <a:pt x="399148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399148" y="288683"/>
                  </a:lnTo>
                  <a:lnTo>
                    <a:pt x="399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59700" y="4846701"/>
              <a:ext cx="399415" cy="301625"/>
            </a:xfrm>
            <a:custGeom>
              <a:avLst/>
              <a:gdLst/>
              <a:rect l="l" t="t" r="r" b="b"/>
              <a:pathLst>
                <a:path w="399415" h="301625">
                  <a:moveTo>
                    <a:pt x="0" y="0"/>
                  </a:moveTo>
                  <a:lnTo>
                    <a:pt x="0" y="301371"/>
                  </a:lnTo>
                </a:path>
                <a:path w="399415" h="301625">
                  <a:moveTo>
                    <a:pt x="399160" y="0"/>
                  </a:moveTo>
                  <a:lnTo>
                    <a:pt x="399160" y="30137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3350" y="4846701"/>
              <a:ext cx="412115" cy="12700"/>
            </a:xfrm>
            <a:custGeom>
              <a:avLst/>
              <a:gdLst/>
              <a:rect l="l" t="t" r="r" b="b"/>
              <a:pathLst>
                <a:path w="412115" h="12700">
                  <a:moveTo>
                    <a:pt x="0" y="12700"/>
                  </a:moveTo>
                  <a:lnTo>
                    <a:pt x="411860" y="12700"/>
                  </a:lnTo>
                  <a:lnTo>
                    <a:pt x="41186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53350" y="5141722"/>
              <a:ext cx="412115" cy="0"/>
            </a:xfrm>
            <a:custGeom>
              <a:avLst/>
              <a:gdLst/>
              <a:rect l="l" t="t" r="r" b="b"/>
              <a:pathLst>
                <a:path w="412115">
                  <a:moveTo>
                    <a:pt x="0" y="0"/>
                  </a:moveTo>
                  <a:lnTo>
                    <a:pt x="41186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" name="object 14"/>
            <p:cNvSpPr/>
            <p:nvPr/>
          </p:nvSpPr>
          <p:spPr>
            <a:xfrm>
              <a:off x="3116960" y="4649571"/>
              <a:ext cx="883285" cy="215265"/>
            </a:xfrm>
            <a:custGeom>
              <a:avLst/>
              <a:gdLst/>
              <a:rect l="l" t="t" r="r" b="b"/>
              <a:pathLst>
                <a:path w="883285" h="215264">
                  <a:moveTo>
                    <a:pt x="882916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882916" y="214782"/>
                  </a:lnTo>
                  <a:lnTo>
                    <a:pt x="882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6960" y="4643247"/>
              <a:ext cx="883285" cy="227965"/>
            </a:xfrm>
            <a:custGeom>
              <a:avLst/>
              <a:gdLst/>
              <a:rect l="l" t="t" r="r" b="b"/>
              <a:pathLst>
                <a:path w="883285" h="227964">
                  <a:moveTo>
                    <a:pt x="0" y="0"/>
                  </a:moveTo>
                  <a:lnTo>
                    <a:pt x="0" y="227456"/>
                  </a:lnTo>
                </a:path>
                <a:path w="883285" h="227964">
                  <a:moveTo>
                    <a:pt x="882903" y="0"/>
                  </a:moveTo>
                  <a:lnTo>
                    <a:pt x="882903" y="227456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10610" y="4643247"/>
              <a:ext cx="895985" cy="12700"/>
            </a:xfrm>
            <a:custGeom>
              <a:avLst/>
              <a:gdLst/>
              <a:rect l="l" t="t" r="r" b="b"/>
              <a:pathLst>
                <a:path w="895985" h="12700">
                  <a:moveTo>
                    <a:pt x="0" y="12700"/>
                  </a:moveTo>
                  <a:lnTo>
                    <a:pt x="895603" y="12700"/>
                  </a:lnTo>
                  <a:lnTo>
                    <a:pt x="89560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10610" y="4864354"/>
              <a:ext cx="895985" cy="0"/>
            </a:xfrm>
            <a:custGeom>
              <a:avLst/>
              <a:gdLst/>
              <a:rect l="l" t="t" r="r" b="b"/>
              <a:pathLst>
                <a:path w="895985">
                  <a:moveTo>
                    <a:pt x="0" y="0"/>
                  </a:moveTo>
                  <a:lnTo>
                    <a:pt x="89560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08578" y="4932527"/>
              <a:ext cx="883285" cy="215265"/>
            </a:xfrm>
            <a:custGeom>
              <a:avLst/>
              <a:gdLst/>
              <a:rect l="l" t="t" r="r" b="b"/>
              <a:pathLst>
                <a:path w="883285" h="215264">
                  <a:moveTo>
                    <a:pt x="882916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882916" y="214782"/>
                  </a:lnTo>
                  <a:lnTo>
                    <a:pt x="882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9" name="object 19"/>
            <p:cNvSpPr/>
            <p:nvPr/>
          </p:nvSpPr>
          <p:spPr>
            <a:xfrm>
              <a:off x="3108578" y="4926203"/>
              <a:ext cx="883285" cy="227965"/>
            </a:xfrm>
            <a:custGeom>
              <a:avLst/>
              <a:gdLst/>
              <a:rect l="l" t="t" r="r" b="b"/>
              <a:pathLst>
                <a:path w="883285" h="227964">
                  <a:moveTo>
                    <a:pt x="0" y="0"/>
                  </a:moveTo>
                  <a:lnTo>
                    <a:pt x="0" y="227457"/>
                  </a:lnTo>
                </a:path>
                <a:path w="883285" h="227964">
                  <a:moveTo>
                    <a:pt x="882904" y="0"/>
                  </a:moveTo>
                  <a:lnTo>
                    <a:pt x="882904" y="227457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2228" y="4926203"/>
              <a:ext cx="895985" cy="12700"/>
            </a:xfrm>
            <a:custGeom>
              <a:avLst/>
              <a:gdLst/>
              <a:rect l="l" t="t" r="r" b="b"/>
              <a:pathLst>
                <a:path w="895985" h="12700">
                  <a:moveTo>
                    <a:pt x="0" y="12700"/>
                  </a:moveTo>
                  <a:lnTo>
                    <a:pt x="895604" y="12700"/>
                  </a:lnTo>
                  <a:lnTo>
                    <a:pt x="89560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02228" y="5147310"/>
              <a:ext cx="895985" cy="0"/>
            </a:xfrm>
            <a:custGeom>
              <a:avLst/>
              <a:gdLst/>
              <a:rect l="l" t="t" r="r" b="b"/>
              <a:pathLst>
                <a:path w="895985">
                  <a:moveTo>
                    <a:pt x="0" y="0"/>
                  </a:moveTo>
                  <a:lnTo>
                    <a:pt x="895604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869315" algn="l"/>
                <a:tab pos="1797685" algn="l"/>
                <a:tab pos="1981835" algn="l"/>
              </a:tabLst>
              <a:defRPr/>
            </a:pPr>
            <a:r>
              <a:rPr sz="1500">
                <a:latin typeface="맑은 고딕"/>
                <a:cs typeface="맑은 고딕"/>
              </a:rPr>
              <a:t>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7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Y	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5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	:	M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I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N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 spc="170">
                <a:latin typeface="맑은 고딕"/>
                <a:cs typeface="맑은 고딕"/>
              </a:rPr>
              <a:t>P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6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G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E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7" name="object 27"/>
          <p:cNvGrpSpPr/>
          <p:nvPr/>
        </p:nvGrpSpPr>
        <p:grpSpPr>
          <a:xfrm rot="0">
            <a:off x="1901825" y="2182367"/>
            <a:ext cx="6470015" cy="1814195"/>
            <a:chOff x="1901825" y="2182367"/>
            <a:chExt cx="6470015" cy="1814195"/>
          </a:xfrm>
        </p:grpSpPr>
        <p:sp>
          <p:nvSpPr>
            <p:cNvPr id="28" name="object 28"/>
            <p:cNvSpPr/>
            <p:nvPr/>
          </p:nvSpPr>
          <p:spPr>
            <a:xfrm>
              <a:off x="1901825" y="2182367"/>
              <a:ext cx="6470015" cy="1814195"/>
            </a:xfrm>
            <a:custGeom>
              <a:avLst/>
              <a:gdLst/>
              <a:rect l="l" t="t" r="r" b="b"/>
              <a:pathLst>
                <a:path w="6470015" h="1814195">
                  <a:moveTo>
                    <a:pt x="6350" y="0"/>
                  </a:moveTo>
                  <a:lnTo>
                    <a:pt x="6350" y="1813814"/>
                  </a:lnTo>
                </a:path>
                <a:path w="6470015" h="1814195">
                  <a:moveTo>
                    <a:pt x="6463665" y="0"/>
                  </a:moveTo>
                  <a:lnTo>
                    <a:pt x="6463665" y="1813814"/>
                  </a:lnTo>
                </a:path>
                <a:path w="6470015" h="1814195">
                  <a:moveTo>
                    <a:pt x="0" y="6350"/>
                  </a:moveTo>
                  <a:lnTo>
                    <a:pt x="6470015" y="6350"/>
                  </a:lnTo>
                </a:path>
                <a:path w="6470015" h="1814195">
                  <a:moveTo>
                    <a:pt x="0" y="1807464"/>
                  </a:moveTo>
                  <a:lnTo>
                    <a:pt x="6470015" y="1807464"/>
                  </a:lnTo>
                </a:path>
                <a:path w="6470015" h="1814195">
                  <a:moveTo>
                    <a:pt x="271272" y="487299"/>
                  </a:moveTo>
                  <a:lnTo>
                    <a:pt x="271272" y="1698371"/>
                  </a:lnTo>
                </a:path>
                <a:path w="6470015" h="1814195">
                  <a:moveTo>
                    <a:pt x="1748663" y="487299"/>
                  </a:moveTo>
                  <a:lnTo>
                    <a:pt x="1748663" y="1698371"/>
                  </a:lnTo>
                </a:path>
                <a:path w="6470015" h="1814195">
                  <a:moveTo>
                    <a:pt x="264922" y="493649"/>
                  </a:moveTo>
                  <a:lnTo>
                    <a:pt x="1755013" y="493649"/>
                  </a:lnTo>
                </a:path>
                <a:path w="6470015" h="1814195">
                  <a:moveTo>
                    <a:pt x="264922" y="1692021"/>
                  </a:moveTo>
                  <a:lnTo>
                    <a:pt x="1755013" y="1692021"/>
                  </a:lnTo>
                </a:path>
                <a:path w="6470015" h="1814195">
                  <a:moveTo>
                    <a:pt x="1767713" y="488950"/>
                  </a:moveTo>
                  <a:lnTo>
                    <a:pt x="1767713" y="1700022"/>
                  </a:lnTo>
                </a:path>
                <a:path w="6470015" h="1814195">
                  <a:moveTo>
                    <a:pt x="3245104" y="488950"/>
                  </a:moveTo>
                  <a:lnTo>
                    <a:pt x="3245104" y="1700022"/>
                  </a:lnTo>
                </a:path>
                <a:path w="6470015" h="1814195">
                  <a:moveTo>
                    <a:pt x="1761363" y="495300"/>
                  </a:moveTo>
                  <a:lnTo>
                    <a:pt x="3251454" y="495300"/>
                  </a:lnTo>
                </a:path>
                <a:path w="6470015" h="1814195">
                  <a:moveTo>
                    <a:pt x="1761363" y="1693672"/>
                  </a:moveTo>
                  <a:lnTo>
                    <a:pt x="3251454" y="1693672"/>
                  </a:lnTo>
                </a:path>
                <a:path w="6470015" h="1814195">
                  <a:moveTo>
                    <a:pt x="3245104" y="490601"/>
                  </a:moveTo>
                  <a:lnTo>
                    <a:pt x="3245104" y="1701673"/>
                  </a:lnTo>
                </a:path>
                <a:path w="6470015" h="1814195">
                  <a:moveTo>
                    <a:pt x="4722495" y="490601"/>
                  </a:moveTo>
                  <a:lnTo>
                    <a:pt x="4722495" y="1701673"/>
                  </a:lnTo>
                </a:path>
                <a:path w="6470015" h="1814195">
                  <a:moveTo>
                    <a:pt x="3238754" y="496951"/>
                  </a:moveTo>
                  <a:lnTo>
                    <a:pt x="4728845" y="496951"/>
                  </a:lnTo>
                </a:path>
                <a:path w="6470015" h="1814195">
                  <a:moveTo>
                    <a:pt x="3238754" y="1695323"/>
                  </a:moveTo>
                  <a:lnTo>
                    <a:pt x="4728845" y="1695323"/>
                  </a:lnTo>
                </a:path>
                <a:path w="6470015" h="1814195">
                  <a:moveTo>
                    <a:pt x="4753991" y="492379"/>
                  </a:moveTo>
                  <a:lnTo>
                    <a:pt x="4753991" y="1703324"/>
                  </a:lnTo>
                </a:path>
                <a:path w="6470015" h="1814195">
                  <a:moveTo>
                    <a:pt x="6231382" y="492379"/>
                  </a:moveTo>
                  <a:lnTo>
                    <a:pt x="6231382" y="1703324"/>
                  </a:lnTo>
                </a:path>
                <a:path w="6470015" h="1814195">
                  <a:moveTo>
                    <a:pt x="4747641" y="498729"/>
                  </a:moveTo>
                  <a:lnTo>
                    <a:pt x="6237732" y="498729"/>
                  </a:lnTo>
                </a:path>
                <a:path w="6470015" h="1814195">
                  <a:moveTo>
                    <a:pt x="4747641" y="1696974"/>
                  </a:moveTo>
                  <a:lnTo>
                    <a:pt x="6237732" y="1696974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73977" y="2286850"/>
              <a:ext cx="417830" cy="335280"/>
            </a:xfrm>
            <a:custGeom>
              <a:avLst/>
              <a:gdLst/>
              <a:rect l="l" t="t" r="r" b="b"/>
              <a:pathLst>
                <a:path w="417829" h="335280">
                  <a:moveTo>
                    <a:pt x="417436" y="0"/>
                  </a:moveTo>
                  <a:lnTo>
                    <a:pt x="0" y="0"/>
                  </a:lnTo>
                  <a:lnTo>
                    <a:pt x="0" y="335191"/>
                  </a:lnTo>
                  <a:lnTo>
                    <a:pt x="417436" y="335191"/>
                  </a:lnTo>
                  <a:lnTo>
                    <a:pt x="4174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6673977" y="2280411"/>
              <a:ext cx="417830" cy="347980"/>
            </a:xfrm>
            <a:custGeom>
              <a:avLst/>
              <a:gdLst/>
              <a:rect l="l" t="t" r="r" b="b"/>
              <a:pathLst>
                <a:path w="417829" h="347980">
                  <a:moveTo>
                    <a:pt x="0" y="0"/>
                  </a:moveTo>
                  <a:lnTo>
                    <a:pt x="0" y="347979"/>
                  </a:lnTo>
                </a:path>
                <a:path w="417829" h="347980">
                  <a:moveTo>
                    <a:pt x="417449" y="0"/>
                  </a:moveTo>
                  <a:lnTo>
                    <a:pt x="417449" y="347979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6667627" y="2280411"/>
              <a:ext cx="430530" cy="12700"/>
            </a:xfrm>
            <a:custGeom>
              <a:avLst/>
              <a:gdLst/>
              <a:rect l="l" t="t" r="r" b="b"/>
              <a:pathLst>
                <a:path w="430529" h="12700">
                  <a:moveTo>
                    <a:pt x="0" y="12700"/>
                  </a:moveTo>
                  <a:lnTo>
                    <a:pt x="430149" y="12700"/>
                  </a:lnTo>
                  <a:lnTo>
                    <a:pt x="43014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627" y="2622041"/>
              <a:ext cx="430530" cy="0"/>
            </a:xfrm>
            <a:custGeom>
              <a:avLst/>
              <a:gdLst/>
              <a:rect l="l" t="t" r="r" b="b"/>
              <a:pathLst>
                <a:path w="430529">
                  <a:moveTo>
                    <a:pt x="0" y="0"/>
                  </a:moveTo>
                  <a:lnTo>
                    <a:pt x="430149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3" name="object 33"/>
            <p:cNvSpPr/>
            <p:nvPr/>
          </p:nvSpPr>
          <p:spPr>
            <a:xfrm>
              <a:off x="7229094" y="2293734"/>
              <a:ext cx="399415" cy="288925"/>
            </a:xfrm>
            <a:custGeom>
              <a:avLst/>
              <a:gdLst/>
              <a:rect l="l" t="t" r="r" b="b"/>
              <a:pathLst>
                <a:path w="399415" h="288925">
                  <a:moveTo>
                    <a:pt x="399148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399148" y="288683"/>
                  </a:lnTo>
                  <a:lnTo>
                    <a:pt x="399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4" name="object 34"/>
            <p:cNvSpPr/>
            <p:nvPr/>
          </p:nvSpPr>
          <p:spPr>
            <a:xfrm>
              <a:off x="7229094" y="2287396"/>
              <a:ext cx="399415" cy="301625"/>
            </a:xfrm>
            <a:custGeom>
              <a:avLst/>
              <a:gdLst/>
              <a:rect l="l" t="t" r="r" b="b"/>
              <a:pathLst>
                <a:path w="399415" h="301625">
                  <a:moveTo>
                    <a:pt x="0" y="0"/>
                  </a:moveTo>
                  <a:lnTo>
                    <a:pt x="0" y="301370"/>
                  </a:lnTo>
                </a:path>
                <a:path w="399415" h="301625">
                  <a:moveTo>
                    <a:pt x="399160" y="0"/>
                  </a:moveTo>
                  <a:lnTo>
                    <a:pt x="399160" y="30137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7222744" y="2287396"/>
              <a:ext cx="412115" cy="12700"/>
            </a:xfrm>
            <a:custGeom>
              <a:avLst/>
              <a:gdLst/>
              <a:rect l="l" t="t" r="r" b="b"/>
              <a:pathLst>
                <a:path w="412115" h="12700">
                  <a:moveTo>
                    <a:pt x="0" y="12700"/>
                  </a:moveTo>
                  <a:lnTo>
                    <a:pt x="411860" y="12700"/>
                  </a:lnTo>
                  <a:lnTo>
                    <a:pt x="41186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6" name="object 36"/>
            <p:cNvSpPr/>
            <p:nvPr/>
          </p:nvSpPr>
          <p:spPr>
            <a:xfrm>
              <a:off x="7222744" y="2582417"/>
              <a:ext cx="412115" cy="0"/>
            </a:xfrm>
            <a:custGeom>
              <a:avLst/>
              <a:gdLst/>
              <a:rect l="l" t="t" r="r" b="b"/>
              <a:pathLst>
                <a:path w="412115">
                  <a:moveTo>
                    <a:pt x="0" y="0"/>
                  </a:moveTo>
                  <a:lnTo>
                    <a:pt x="41186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7" name="object 37"/>
            <p:cNvSpPr/>
            <p:nvPr/>
          </p:nvSpPr>
          <p:spPr>
            <a:xfrm>
              <a:off x="7692263" y="2293734"/>
              <a:ext cx="520065" cy="288925"/>
            </a:xfrm>
            <a:custGeom>
              <a:avLst/>
              <a:gdLst/>
              <a:rect l="l" t="t" r="r" b="b"/>
              <a:pathLst>
                <a:path w="520065" h="288925">
                  <a:moveTo>
                    <a:pt x="519544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519544" y="288683"/>
                  </a:lnTo>
                  <a:lnTo>
                    <a:pt x="5195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8" name="object 38"/>
            <p:cNvSpPr/>
            <p:nvPr/>
          </p:nvSpPr>
          <p:spPr>
            <a:xfrm>
              <a:off x="7692263" y="2287396"/>
              <a:ext cx="520065" cy="301625"/>
            </a:xfrm>
            <a:custGeom>
              <a:avLst/>
              <a:gdLst/>
              <a:rect l="l" t="t" r="r" b="b"/>
              <a:pathLst>
                <a:path w="520065" h="301625">
                  <a:moveTo>
                    <a:pt x="0" y="0"/>
                  </a:moveTo>
                  <a:lnTo>
                    <a:pt x="0" y="301370"/>
                  </a:lnTo>
                </a:path>
                <a:path w="520065" h="301625">
                  <a:moveTo>
                    <a:pt x="519556" y="0"/>
                  </a:moveTo>
                  <a:lnTo>
                    <a:pt x="519556" y="30137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9" name="object 39"/>
            <p:cNvSpPr/>
            <p:nvPr/>
          </p:nvSpPr>
          <p:spPr>
            <a:xfrm>
              <a:off x="7685913" y="2287396"/>
              <a:ext cx="532765" cy="12700"/>
            </a:xfrm>
            <a:custGeom>
              <a:avLst/>
              <a:gdLst/>
              <a:rect l="l" t="t" r="r" b="b"/>
              <a:pathLst>
                <a:path w="532765" h="12700">
                  <a:moveTo>
                    <a:pt x="0" y="12700"/>
                  </a:moveTo>
                  <a:lnTo>
                    <a:pt x="532256" y="12700"/>
                  </a:lnTo>
                  <a:lnTo>
                    <a:pt x="53225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0" name="object 40"/>
            <p:cNvSpPr/>
            <p:nvPr/>
          </p:nvSpPr>
          <p:spPr>
            <a:xfrm>
              <a:off x="7685913" y="2582417"/>
              <a:ext cx="532765" cy="0"/>
            </a:xfrm>
            <a:custGeom>
              <a:avLst/>
              <a:gdLst/>
              <a:rect l="l" t="t" r="r" b="b"/>
              <a:pathLst>
                <a:path w="532765">
                  <a:moveTo>
                    <a:pt x="0" y="0"/>
                  </a:moveTo>
                  <a:lnTo>
                    <a:pt x="532256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1614677" y="1537716"/>
          <a:ext cx="8940798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10"/>
                <a:gridCol w="2453640"/>
                <a:gridCol w="1012189"/>
                <a:gridCol w="2463165"/>
                <a:gridCol w="337820"/>
                <a:gridCol w="504190"/>
                <a:gridCol w="1162684"/>
              </a:tblGrid>
              <a:tr h="215900">
                <a:tc>
                  <a:txBody>
                    <a:bodyPr vert="horz" lIns="0" tIns="43815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프로젝트이름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롯데콘서트홀</a:t>
                      </a:r>
                      <a:r>
                        <a:rPr sz="800" spc="-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웹사이트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리뉴얼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3815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화면이름(ID)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9461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0.메인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버전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238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1.0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 vert="horz" lIns="0" tIns="5524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43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내용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 vert="horz" lIns="0" tIns="43180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메인페이지</a:t>
                      </a:r>
                      <a:r>
                        <a:rPr sz="800" spc="-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레이아웃</a:t>
                      </a:r>
                      <a:r>
                        <a:rPr sz="800" spc="-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1-2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작성자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175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김민지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17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05740">
                <a:tc rowSpan="3" gridSpan="4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  <a:defRPr/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146675" marR="449580" indent="-2343785">
                        <a:lnSpc>
                          <a:spcPct val="75600"/>
                        </a:lnSpc>
                        <a:tabLst>
                          <a:tab pos="5167630" algn="l"/>
                          <a:tab pos="5701030" algn="l"/>
                          <a:tab pos="6184265" algn="l"/>
                        </a:tabLst>
                        <a:defRPr/>
                      </a:pPr>
                      <a:r>
                        <a:rPr sz="3000" baseline="-13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SOCIAL</a:t>
                      </a:r>
                      <a:r>
                        <a:rPr sz="3000" spc="-22" baseline="-13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3000" baseline="-13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LIVE		</a:t>
                      </a:r>
                      <a:r>
                        <a:rPr sz="1200" spc="-7" baseline="3000">
                          <a:latin typeface="맑은 고딕"/>
                          <a:cs typeface="맑은 고딕"/>
                        </a:rPr>
                        <a:t>fa</a:t>
                      </a:r>
                      <a:r>
                        <a:rPr sz="1200" baseline="3000">
                          <a:latin typeface="맑은 고딕"/>
                          <a:cs typeface="맑은 고딕"/>
                        </a:rPr>
                        <a:t>ce	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a	t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w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ter  book</a:t>
                      </a:r>
                      <a:endParaRPr sz="800" spc="-5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0175" algn="ctr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1626870" algn="l"/>
                          <a:tab pos="3104515" algn="l"/>
                          <a:tab pos="4613910" algn="l"/>
                        </a:tabLst>
                        <a:defRPr/>
                      </a:pPr>
                      <a:r>
                        <a:rPr sz="3000" spc="-7" baseline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IMAGE	IMAGE	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IMAGE	IMAGE</a:t>
                      </a:r>
                      <a:endParaRPr sz="2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defRPr/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573405">
                        <a:lnSpc>
                          <a:spcPct val="100000"/>
                        </a:lnSpc>
                        <a:tabLst>
                          <a:tab pos="1835150" algn="l"/>
                        </a:tabLst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b="1" spc="-1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크림	</a:t>
                      </a:r>
                      <a:r>
                        <a:rPr sz="1200" baseline="-38000">
                          <a:latin typeface="맑은 고딕"/>
                          <a:cs typeface="맑은 고딕"/>
                        </a:rPr>
                        <a:t>주소</a:t>
                      </a:r>
                      <a:endParaRPr sz="1200" baseline="-38000">
                        <a:latin typeface="맑은 고딕"/>
                        <a:cs typeface="맑은 고딕"/>
                      </a:endParaRPr>
                    </a:p>
                    <a:p>
                      <a:pPr marL="794385"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로고</a:t>
                      </a:r>
                      <a:endParaRPr sz="800" b="1">
                        <a:solidFill>
                          <a:srgbClr val="ff0000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1674495">
                        <a:lnSpc>
                          <a:spcPct val="100000"/>
                        </a:lnSpc>
                        <a:spcBef>
                          <a:spcPts val="285"/>
                        </a:spcBef>
                        <a:tabLst>
                          <a:tab pos="3135630" algn="l"/>
                          <a:tab pos="5737860" algn="l"/>
                          <a:tab pos="6218555" algn="l"/>
                        </a:tabLst>
                        <a:defRPr/>
                      </a:pPr>
                      <a:r>
                        <a:rPr sz="1200" baseline="45000">
                          <a:latin typeface="맑은 고딕"/>
                          <a:cs typeface="맑은 고딕"/>
                        </a:rPr>
                        <a:t>카피라이트	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Footer	</a:t>
                      </a:r>
                      <a:r>
                        <a:rPr sz="1200" baseline="86000">
                          <a:latin typeface="맑은 고딕"/>
                          <a:cs typeface="맑은 고딕"/>
                        </a:rPr>
                        <a:t>배너	배너</a:t>
                      </a:r>
                      <a:endParaRPr sz="1200" baseline="860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3">
                  <a:txBody>
                    <a:bodyPr vert="horz" lIns="0" tIns="34290" rIns="0" bIns="0" anchor="t" anchorCtr="0"/>
                    <a:p>
                      <a:pPr marL="93345">
                        <a:lnSpc>
                          <a:spcPct val="100000"/>
                        </a:lnSpc>
                        <a:spcBef>
                          <a:spcPts val="270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Description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429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20066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411734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8705" y="2712592"/>
            <a:ext cx="6470015" cy="1043940"/>
          </a:xfrm>
          <a:custGeom>
            <a:avLst/>
            <a:gdLst/>
            <a:rect l="l" t="t" r="r" b="b"/>
            <a:pathLst>
              <a:path w="6470015" h="1043939">
                <a:moveTo>
                  <a:pt x="6350" y="0"/>
                </a:moveTo>
                <a:lnTo>
                  <a:pt x="6350" y="1043813"/>
                </a:lnTo>
              </a:path>
              <a:path w="6470015" h="1043939">
                <a:moveTo>
                  <a:pt x="6463538" y="0"/>
                </a:moveTo>
                <a:lnTo>
                  <a:pt x="6463538" y="1043813"/>
                </a:lnTo>
              </a:path>
              <a:path w="6470015" h="1043939">
                <a:moveTo>
                  <a:pt x="0" y="6350"/>
                </a:moveTo>
                <a:lnTo>
                  <a:pt x="6469888" y="6350"/>
                </a:lnTo>
              </a:path>
              <a:path w="6470015" h="1043939">
                <a:moveTo>
                  <a:pt x="0" y="1037463"/>
                </a:moveTo>
                <a:lnTo>
                  <a:pt x="6469888" y="103746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28</a:t>
            </a:r>
            <a:endParaRPr sz="1200">
              <a:latin typeface="맑은 고딕"/>
              <a:cs typeface="맑은 고딕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78838" y="3808031"/>
          <a:ext cx="2037713" cy="22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7905"/>
                <a:gridCol w="45084"/>
                <a:gridCol w="974724"/>
              </a:tblGrid>
              <a:tr h="226060">
                <a:tc>
                  <a:txBody>
                    <a:bodyPr vert="horz" lIns="0" tIns="41910" rIns="0" bIns="0" anchor="t" anchorCtr="0"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  <a:defRPr/>
                      </a:pPr>
                      <a:r>
                        <a:rPr sz="8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Home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51435" rIns="0" bIns="0" anchor="t" anchorCtr="0"/>
                    <a:p>
                      <a:pPr marL="299720">
                        <a:lnSpc>
                          <a:spcPct val="100000"/>
                        </a:lnSpc>
                        <a:spcBef>
                          <a:spcPts val="405"/>
                        </a:spcBef>
                        <a:defRPr/>
                      </a:pPr>
                      <a:r>
                        <a:rPr sz="8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.MENU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 rot="0">
            <a:off x="1895982" y="3823080"/>
            <a:ext cx="6435090" cy="1207770"/>
            <a:chOff x="1895982" y="3823080"/>
            <a:chExt cx="6435090" cy="1207770"/>
          </a:xfrm>
        </p:grpSpPr>
        <p:sp>
          <p:nvSpPr>
            <p:cNvPr id="6" name="object 6"/>
            <p:cNvSpPr/>
            <p:nvPr/>
          </p:nvSpPr>
          <p:spPr>
            <a:xfrm>
              <a:off x="1895982" y="4103369"/>
              <a:ext cx="6435090" cy="927100"/>
            </a:xfrm>
            <a:custGeom>
              <a:avLst/>
              <a:gdLst/>
              <a:rect l="l" t="t" r="r" b="b"/>
              <a:pathLst>
                <a:path w="6435090" h="927100">
                  <a:moveTo>
                    <a:pt x="6350" y="0"/>
                  </a:moveTo>
                  <a:lnTo>
                    <a:pt x="6350" y="926972"/>
                  </a:lnTo>
                </a:path>
                <a:path w="6435090" h="927100">
                  <a:moveTo>
                    <a:pt x="6428232" y="0"/>
                  </a:moveTo>
                  <a:lnTo>
                    <a:pt x="6428232" y="926972"/>
                  </a:lnTo>
                </a:path>
                <a:path w="6435090" h="927100">
                  <a:moveTo>
                    <a:pt x="0" y="6349"/>
                  </a:moveTo>
                  <a:lnTo>
                    <a:pt x="6434582" y="6349"/>
                  </a:lnTo>
                </a:path>
                <a:path w="6435090" h="927100">
                  <a:moveTo>
                    <a:pt x="0" y="920622"/>
                  </a:moveTo>
                  <a:lnTo>
                    <a:pt x="6434582" y="920622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object 7"/>
            <p:cNvSpPr/>
            <p:nvPr/>
          </p:nvSpPr>
          <p:spPr>
            <a:xfrm>
              <a:off x="4009643" y="3829494"/>
              <a:ext cx="981710" cy="226695"/>
            </a:xfrm>
            <a:custGeom>
              <a:avLst/>
              <a:gdLst/>
              <a:rect l="l" t="t" r="r" b="b"/>
              <a:pathLst>
                <a:path w="981710" h="226695">
                  <a:moveTo>
                    <a:pt x="981290" y="0"/>
                  </a:moveTo>
                  <a:lnTo>
                    <a:pt x="0" y="0"/>
                  </a:lnTo>
                  <a:lnTo>
                    <a:pt x="0" y="226250"/>
                  </a:lnTo>
                  <a:lnTo>
                    <a:pt x="981290" y="226250"/>
                  </a:lnTo>
                  <a:lnTo>
                    <a:pt x="98129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" name="object 8"/>
            <p:cNvSpPr/>
            <p:nvPr/>
          </p:nvSpPr>
          <p:spPr>
            <a:xfrm>
              <a:off x="4009643" y="3823080"/>
              <a:ext cx="981710" cy="239395"/>
            </a:xfrm>
            <a:custGeom>
              <a:avLst/>
              <a:gdLst/>
              <a:rect l="l" t="t" r="r" b="b"/>
              <a:pathLst>
                <a:path w="981710" h="239395">
                  <a:moveTo>
                    <a:pt x="0" y="0"/>
                  </a:moveTo>
                  <a:lnTo>
                    <a:pt x="0" y="239014"/>
                  </a:lnTo>
                </a:path>
                <a:path w="981710" h="239395">
                  <a:moveTo>
                    <a:pt x="981328" y="0"/>
                  </a:moveTo>
                  <a:lnTo>
                    <a:pt x="981328" y="239014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object 9"/>
            <p:cNvSpPr/>
            <p:nvPr/>
          </p:nvSpPr>
          <p:spPr>
            <a:xfrm>
              <a:off x="4003293" y="3823080"/>
              <a:ext cx="994410" cy="12700"/>
            </a:xfrm>
            <a:custGeom>
              <a:avLst/>
              <a:gdLst/>
              <a:rect l="l" t="t" r="r" b="b"/>
              <a:pathLst>
                <a:path w="994410" h="12700">
                  <a:moveTo>
                    <a:pt x="0" y="12700"/>
                  </a:moveTo>
                  <a:lnTo>
                    <a:pt x="994028" y="12700"/>
                  </a:lnTo>
                  <a:lnTo>
                    <a:pt x="994028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3293" y="4055744"/>
              <a:ext cx="994410" cy="0"/>
            </a:xfrm>
            <a:custGeom>
              <a:avLst/>
              <a:gdLst/>
              <a:rect l="l" t="t" r="r" b="b"/>
              <a:pathLst>
                <a:path w="994410">
                  <a:moveTo>
                    <a:pt x="0" y="0"/>
                  </a:moveTo>
                  <a:lnTo>
                    <a:pt x="994028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1" name="object 11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28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1789" y="383285"/>
            <a:ext cx="3307715" cy="741045"/>
          </a:xfrm>
          <a:prstGeom prst="rect">
            <a:avLst/>
          </a:prstGeom>
        </p:spPr>
        <p:txBody>
          <a:bodyPr vert="horz" wrap="square" lIns="0" tIns="128270" rIns="0" bIns="0">
            <a:spAutoFit/>
          </a:bodyPr>
          <a:lstStyle/>
          <a:p>
            <a:pPr marL="20320">
              <a:lnSpc>
                <a:spcPct val="100000"/>
              </a:lnSpc>
              <a:spcBef>
                <a:spcPts val="1010"/>
              </a:spcBef>
              <a:tabLst>
                <a:tab pos="1792605" algn="l"/>
              </a:tabLst>
              <a:defRPr/>
            </a:pPr>
            <a:r>
              <a:rPr sz="1800" b="1">
                <a:latin typeface="맑은 고딕"/>
                <a:cs typeface="맑은 고딕"/>
              </a:rPr>
              <a:t>R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3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 W</a:t>
            </a:r>
            <a:r>
              <a:rPr sz="1800" b="1" spc="-114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A</a:t>
            </a:r>
            <a:r>
              <a:rPr sz="1800" b="1" spc="-3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L	C</a:t>
            </a:r>
            <a:r>
              <a:rPr sz="1800" b="1" spc="-8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O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N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C</a:t>
            </a:r>
            <a:r>
              <a:rPr sz="1800" b="1" spc="-50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E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P</a:t>
            </a:r>
            <a:r>
              <a:rPr sz="1800" b="1" spc="-55">
                <a:latin typeface="맑은 고딕"/>
                <a:cs typeface="맑은 고딕"/>
              </a:rPr>
              <a:t> </a:t>
            </a:r>
            <a:r>
              <a:rPr sz="1800" b="1">
                <a:latin typeface="맑은 고딕"/>
                <a:cs typeface="맑은 고딕"/>
              </a:rPr>
              <a:t>T</a:t>
            </a:r>
            <a:endParaRPr sz="1800" b="1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869315" algn="l"/>
                <a:tab pos="1797685" algn="l"/>
                <a:tab pos="1981835" algn="l"/>
              </a:tabLst>
              <a:defRPr/>
            </a:pPr>
            <a:r>
              <a:rPr sz="1500">
                <a:latin typeface="맑은 고딕"/>
                <a:cs typeface="맑은 고딕"/>
              </a:rPr>
              <a:t>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T</a:t>
            </a:r>
            <a:r>
              <a:rPr sz="1500" spc="-30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25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7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Y	B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O</a:t>
            </a:r>
            <a:r>
              <a:rPr sz="1500" spc="-250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A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R</a:t>
            </a:r>
            <a:r>
              <a:rPr sz="1500" spc="-234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D	:	S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U</a:t>
            </a:r>
            <a:r>
              <a:rPr sz="1500" spc="-229">
                <a:latin typeface="맑은 고딕"/>
                <a:cs typeface="맑은 고딕"/>
              </a:rPr>
              <a:t> </a:t>
            </a:r>
            <a:r>
              <a:rPr sz="1500">
                <a:latin typeface="맑은 고딕"/>
                <a:cs typeface="맑은 고딕"/>
              </a:rPr>
              <a:t>B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1826641" y="2022475"/>
            <a:ext cx="1000125" cy="588645"/>
          </a:xfrm>
          <a:custGeom>
            <a:avLst/>
            <a:gdLst/>
            <a:rect l="l" t="t" r="r" b="b"/>
            <a:pathLst>
              <a:path w="1000125" h="588644">
                <a:moveTo>
                  <a:pt x="6350" y="0"/>
                </a:moveTo>
                <a:lnTo>
                  <a:pt x="6350" y="588263"/>
                </a:lnTo>
              </a:path>
              <a:path w="1000125" h="588644">
                <a:moveTo>
                  <a:pt x="993775" y="0"/>
                </a:moveTo>
                <a:lnTo>
                  <a:pt x="993775" y="588263"/>
                </a:lnTo>
              </a:path>
              <a:path w="1000125" h="588644">
                <a:moveTo>
                  <a:pt x="0" y="6350"/>
                </a:moveTo>
                <a:lnTo>
                  <a:pt x="1000125" y="6350"/>
                </a:lnTo>
              </a:path>
              <a:path w="1000125" h="588644">
                <a:moveTo>
                  <a:pt x="0" y="581913"/>
                </a:moveTo>
                <a:lnTo>
                  <a:pt x="1000125" y="581913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844540" y="2057907"/>
          <a:ext cx="2453637" cy="231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1995"/>
                <a:gridCol w="43179"/>
                <a:gridCol w="723900"/>
                <a:gridCol w="45084"/>
                <a:gridCol w="919479"/>
              </a:tblGrid>
              <a:tr h="231775">
                <a:tc>
                  <a:txBody>
                    <a:bodyPr vert="horz" lIns="0" tIns="46355" rIns="0" bIns="0" anchor="t" anchorCtr="0"/>
                    <a:p>
                      <a:pPr marL="208279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로그인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15875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회원가입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23622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latin typeface="맑은 고딕"/>
                          <a:cs typeface="맑은 고딕"/>
                        </a:rPr>
                        <a:t>언어</a:t>
                      </a:r>
                      <a:r>
                        <a:rPr sz="800" b="1" spc="-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 spc="-5">
                          <a:latin typeface="맑은 고딕"/>
                          <a:cs typeface="맑은 고딕"/>
                        </a:rPr>
                        <a:t>ENG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548760" y="2370454"/>
          <a:ext cx="4743443" cy="22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90"/>
                <a:gridCol w="48894"/>
                <a:gridCol w="1055369"/>
                <a:gridCol w="48894"/>
                <a:gridCol w="784225"/>
                <a:gridCol w="48894"/>
                <a:gridCol w="792479"/>
                <a:gridCol w="43179"/>
                <a:gridCol w="947419"/>
              </a:tblGrid>
              <a:tr h="226060">
                <a:tc>
                  <a:txBody>
                    <a:bodyPr vert="horz" lIns="0" tIns="46355" rIns="0" bIns="0" anchor="t" anchorCtr="0"/>
                    <a:p>
                      <a:pPr marL="26289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.BRAND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330200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.MENU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6355" rIns="0" bIns="0" anchor="t" anchorCtr="0"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3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</a:t>
                      </a:r>
                      <a:r>
                        <a:rPr sz="800" b="1" spc="-4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STORE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93675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.EVENT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7625" rIns="0" bIns="0" anchor="t" anchorCtr="0"/>
                    <a:p>
                      <a:pPr marL="196850">
                        <a:lnSpc>
                          <a:spcPct val="100000"/>
                        </a:lnSpc>
                        <a:spcBef>
                          <a:spcPts val="37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</a:t>
                      </a:r>
                      <a:r>
                        <a:rPr sz="800" b="1">
                          <a:latin typeface="맑은 고딕"/>
                          <a:cs typeface="맑은 고딕"/>
                        </a:rPr>
                        <a:t>.DELIVERY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078733" y="5312283"/>
          <a:ext cx="4543422" cy="214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650"/>
                <a:gridCol w="45719"/>
                <a:gridCol w="1034415"/>
                <a:gridCol w="53975"/>
                <a:gridCol w="716280"/>
                <a:gridCol w="40005"/>
                <a:gridCol w="925829"/>
                <a:gridCol w="60960"/>
                <a:gridCol w="783589"/>
              </a:tblGrid>
              <a:tr h="214629">
                <a:tc>
                  <a:txBody>
                    <a:bodyPr vert="horz" lIns="0" tIns="40640" rIns="0" bIns="0" anchor="t" anchorCtr="0"/>
                    <a:p>
                      <a:pPr marL="167640">
                        <a:lnSpc>
                          <a:spcPct val="100000"/>
                        </a:lnSpc>
                        <a:spcBef>
                          <a:spcPts val="32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고객의</a:t>
                      </a:r>
                      <a:r>
                        <a:rPr sz="8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소리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2545" rIns="0" bIns="0" anchor="t" anchorCtr="0"/>
                    <a:p>
                      <a:pPr marL="108585">
                        <a:lnSpc>
                          <a:spcPct val="100000"/>
                        </a:lnSpc>
                        <a:spcBef>
                          <a:spcPts val="33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개인정보취급방침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8260" rIns="0" bIns="0" anchor="t" anchorCtr="0"/>
                    <a:p>
                      <a:pPr marL="153670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윤리경영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8260" rIns="0" bIns="0" anchor="t" anchorCtr="0"/>
                    <a:p>
                      <a:pPr marL="190500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고객의</a:t>
                      </a:r>
                      <a:r>
                        <a:rPr sz="8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소리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 vert="horz" lIns="0" tIns="48260" rIns="0" bIns="0" anchor="t" anchorCtr="0"/>
                    <a:p>
                      <a:pPr marL="187960">
                        <a:lnSpc>
                          <a:spcPct val="100000"/>
                        </a:lnSpc>
                        <a:spcBef>
                          <a:spcPts val="38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사이트맵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 rot="0">
            <a:off x="1862708" y="5105146"/>
            <a:ext cx="6470015" cy="1277620"/>
            <a:chOff x="1862708" y="5105146"/>
            <a:chExt cx="6470015" cy="1277620"/>
          </a:xfrm>
        </p:grpSpPr>
        <p:sp>
          <p:nvSpPr>
            <p:cNvPr id="20" name="object 20"/>
            <p:cNvSpPr/>
            <p:nvPr/>
          </p:nvSpPr>
          <p:spPr>
            <a:xfrm>
              <a:off x="1862708" y="5105146"/>
              <a:ext cx="6470015" cy="1277620"/>
            </a:xfrm>
            <a:custGeom>
              <a:avLst/>
              <a:gdLst/>
              <a:rect l="l" t="t" r="r" b="b"/>
              <a:pathLst>
                <a:path w="6470015" h="1277620">
                  <a:moveTo>
                    <a:pt x="6350" y="0"/>
                  </a:moveTo>
                  <a:lnTo>
                    <a:pt x="6350" y="1277061"/>
                  </a:lnTo>
                </a:path>
                <a:path w="6470015" h="1277620">
                  <a:moveTo>
                    <a:pt x="6463538" y="0"/>
                  </a:moveTo>
                  <a:lnTo>
                    <a:pt x="6463538" y="1277061"/>
                  </a:lnTo>
                </a:path>
                <a:path w="6470015" h="1277620">
                  <a:moveTo>
                    <a:pt x="0" y="6349"/>
                  </a:moveTo>
                  <a:lnTo>
                    <a:pt x="6469888" y="6349"/>
                  </a:lnTo>
                </a:path>
                <a:path w="6470015" h="1277620">
                  <a:moveTo>
                    <a:pt x="0" y="1270711"/>
                  </a:moveTo>
                  <a:lnTo>
                    <a:pt x="6469888" y="127071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0169" y="5842990"/>
              <a:ext cx="399415" cy="288925"/>
            </a:xfrm>
            <a:custGeom>
              <a:avLst/>
              <a:gdLst/>
              <a:rect l="l" t="t" r="r" b="b"/>
              <a:pathLst>
                <a:path w="399415" h="288925">
                  <a:moveTo>
                    <a:pt x="399148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399148" y="288683"/>
                  </a:lnTo>
                  <a:lnTo>
                    <a:pt x="399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10169" y="5836640"/>
              <a:ext cx="399415" cy="301625"/>
            </a:xfrm>
            <a:custGeom>
              <a:avLst/>
              <a:gdLst/>
              <a:rect l="l" t="t" r="r" b="b"/>
              <a:pathLst>
                <a:path w="399415" h="301625">
                  <a:moveTo>
                    <a:pt x="0" y="0"/>
                  </a:moveTo>
                  <a:lnTo>
                    <a:pt x="0" y="301383"/>
                  </a:lnTo>
                </a:path>
                <a:path w="399415" h="301625">
                  <a:moveTo>
                    <a:pt x="399160" y="0"/>
                  </a:moveTo>
                  <a:lnTo>
                    <a:pt x="399160" y="301383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object 23"/>
            <p:cNvSpPr/>
            <p:nvPr/>
          </p:nvSpPr>
          <p:spPr>
            <a:xfrm>
              <a:off x="7703819" y="5836640"/>
              <a:ext cx="412115" cy="12700"/>
            </a:xfrm>
            <a:custGeom>
              <a:avLst/>
              <a:gdLst/>
              <a:rect l="l" t="t" r="r" b="b"/>
              <a:pathLst>
                <a:path w="412115" h="12700">
                  <a:moveTo>
                    <a:pt x="0" y="12700"/>
                  </a:moveTo>
                  <a:lnTo>
                    <a:pt x="411860" y="12700"/>
                  </a:lnTo>
                  <a:lnTo>
                    <a:pt x="41186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7422" y="5306187"/>
              <a:ext cx="6128385" cy="860425"/>
            </a:xfrm>
            <a:custGeom>
              <a:avLst/>
              <a:gdLst/>
              <a:rect l="l" t="t" r="r" b="b"/>
              <a:pathLst>
                <a:path w="6128384" h="860425">
                  <a:moveTo>
                    <a:pt x="5716397" y="825487"/>
                  </a:moveTo>
                  <a:lnTo>
                    <a:pt x="6128258" y="825487"/>
                  </a:lnTo>
                </a:path>
                <a:path w="6128384" h="860425">
                  <a:moveTo>
                    <a:pt x="6350" y="0"/>
                  </a:moveTo>
                  <a:lnTo>
                    <a:pt x="6350" y="859802"/>
                  </a:lnTo>
                </a:path>
                <a:path w="6128384" h="860425">
                  <a:moveTo>
                    <a:pt x="993775" y="0"/>
                  </a:moveTo>
                  <a:lnTo>
                    <a:pt x="993775" y="859802"/>
                  </a:lnTo>
                </a:path>
                <a:path w="6128384" h="860425">
                  <a:moveTo>
                    <a:pt x="0" y="6350"/>
                  </a:moveTo>
                  <a:lnTo>
                    <a:pt x="1000125" y="6350"/>
                  </a:lnTo>
                </a:path>
                <a:path w="6128384" h="860425">
                  <a:moveTo>
                    <a:pt x="0" y="853452"/>
                  </a:moveTo>
                  <a:lnTo>
                    <a:pt x="1000125" y="853452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29601" y="5841428"/>
              <a:ext cx="399415" cy="288925"/>
            </a:xfrm>
            <a:custGeom>
              <a:avLst/>
              <a:gdLst/>
              <a:rect l="l" t="t" r="r" b="b"/>
              <a:pathLst>
                <a:path w="399415" h="288925">
                  <a:moveTo>
                    <a:pt x="399148" y="0"/>
                  </a:moveTo>
                  <a:lnTo>
                    <a:pt x="0" y="0"/>
                  </a:lnTo>
                  <a:lnTo>
                    <a:pt x="0" y="288683"/>
                  </a:lnTo>
                  <a:lnTo>
                    <a:pt x="399148" y="288683"/>
                  </a:lnTo>
                  <a:lnTo>
                    <a:pt x="399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29601" y="5835078"/>
              <a:ext cx="399415" cy="301625"/>
            </a:xfrm>
            <a:custGeom>
              <a:avLst/>
              <a:gdLst/>
              <a:rect l="l" t="t" r="r" b="b"/>
              <a:pathLst>
                <a:path w="399415" h="301625">
                  <a:moveTo>
                    <a:pt x="0" y="0"/>
                  </a:moveTo>
                  <a:lnTo>
                    <a:pt x="0" y="301383"/>
                  </a:lnTo>
                </a:path>
                <a:path w="399415" h="301625">
                  <a:moveTo>
                    <a:pt x="399161" y="0"/>
                  </a:moveTo>
                  <a:lnTo>
                    <a:pt x="399161" y="301383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23251" y="5835078"/>
              <a:ext cx="412115" cy="12700"/>
            </a:xfrm>
            <a:custGeom>
              <a:avLst/>
              <a:gdLst/>
              <a:rect l="l" t="t" r="r" b="b"/>
              <a:pathLst>
                <a:path w="412115" h="12700">
                  <a:moveTo>
                    <a:pt x="0" y="12700"/>
                  </a:moveTo>
                  <a:lnTo>
                    <a:pt x="411861" y="12700"/>
                  </a:lnTo>
                  <a:lnTo>
                    <a:pt x="41186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8" name="object 28"/>
            <p:cNvSpPr/>
            <p:nvPr/>
          </p:nvSpPr>
          <p:spPr>
            <a:xfrm>
              <a:off x="7223251" y="6130112"/>
              <a:ext cx="412115" cy="0"/>
            </a:xfrm>
            <a:custGeom>
              <a:avLst/>
              <a:gdLst/>
              <a:rect l="l" t="t" r="r" b="b"/>
              <a:pathLst>
                <a:path w="412115">
                  <a:moveTo>
                    <a:pt x="0" y="0"/>
                  </a:moveTo>
                  <a:lnTo>
                    <a:pt x="41186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object 29"/>
            <p:cNvSpPr/>
            <p:nvPr/>
          </p:nvSpPr>
          <p:spPr>
            <a:xfrm>
              <a:off x="3086734" y="5637885"/>
              <a:ext cx="883285" cy="215265"/>
            </a:xfrm>
            <a:custGeom>
              <a:avLst/>
              <a:gdLst/>
              <a:rect l="l" t="t" r="r" b="b"/>
              <a:pathLst>
                <a:path w="883285" h="215264">
                  <a:moveTo>
                    <a:pt x="882916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882916" y="214782"/>
                  </a:lnTo>
                  <a:lnTo>
                    <a:pt x="882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0" name="object 30"/>
            <p:cNvSpPr/>
            <p:nvPr/>
          </p:nvSpPr>
          <p:spPr>
            <a:xfrm>
              <a:off x="3086734" y="5631535"/>
              <a:ext cx="883285" cy="227965"/>
            </a:xfrm>
            <a:custGeom>
              <a:avLst/>
              <a:gdLst/>
              <a:rect l="l" t="t" r="r" b="b"/>
              <a:pathLst>
                <a:path w="883285" h="227964">
                  <a:moveTo>
                    <a:pt x="0" y="0"/>
                  </a:moveTo>
                  <a:lnTo>
                    <a:pt x="0" y="227482"/>
                  </a:lnTo>
                </a:path>
                <a:path w="883285" h="227964">
                  <a:moveTo>
                    <a:pt x="882903" y="0"/>
                  </a:moveTo>
                  <a:lnTo>
                    <a:pt x="882903" y="227482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1" name="object 31"/>
            <p:cNvSpPr/>
            <p:nvPr/>
          </p:nvSpPr>
          <p:spPr>
            <a:xfrm>
              <a:off x="3080384" y="5631535"/>
              <a:ext cx="895985" cy="12700"/>
            </a:xfrm>
            <a:custGeom>
              <a:avLst/>
              <a:gdLst/>
              <a:rect l="l" t="t" r="r" b="b"/>
              <a:pathLst>
                <a:path w="895985" h="12700">
                  <a:moveTo>
                    <a:pt x="0" y="12700"/>
                  </a:moveTo>
                  <a:lnTo>
                    <a:pt x="895603" y="12700"/>
                  </a:lnTo>
                  <a:lnTo>
                    <a:pt x="89560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2" name="object 32"/>
            <p:cNvSpPr/>
            <p:nvPr/>
          </p:nvSpPr>
          <p:spPr>
            <a:xfrm>
              <a:off x="3080384" y="5852668"/>
              <a:ext cx="895985" cy="0"/>
            </a:xfrm>
            <a:custGeom>
              <a:avLst/>
              <a:gdLst/>
              <a:rect l="l" t="t" r="r" b="b"/>
              <a:pathLst>
                <a:path w="895985">
                  <a:moveTo>
                    <a:pt x="0" y="0"/>
                  </a:moveTo>
                  <a:lnTo>
                    <a:pt x="89560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78352" y="5920905"/>
              <a:ext cx="883285" cy="215265"/>
            </a:xfrm>
            <a:custGeom>
              <a:avLst/>
              <a:gdLst/>
              <a:rect l="l" t="t" r="r" b="b"/>
              <a:pathLst>
                <a:path w="883285" h="215264">
                  <a:moveTo>
                    <a:pt x="882916" y="0"/>
                  </a:moveTo>
                  <a:lnTo>
                    <a:pt x="0" y="0"/>
                  </a:lnTo>
                  <a:lnTo>
                    <a:pt x="0" y="214782"/>
                  </a:lnTo>
                  <a:lnTo>
                    <a:pt x="882916" y="214782"/>
                  </a:lnTo>
                  <a:lnTo>
                    <a:pt x="882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4" name="object 34"/>
            <p:cNvSpPr/>
            <p:nvPr/>
          </p:nvSpPr>
          <p:spPr>
            <a:xfrm>
              <a:off x="3078352" y="5914555"/>
              <a:ext cx="883285" cy="227965"/>
            </a:xfrm>
            <a:custGeom>
              <a:avLst/>
              <a:gdLst/>
              <a:rect l="l" t="t" r="r" b="b"/>
              <a:pathLst>
                <a:path w="883285" h="227964">
                  <a:moveTo>
                    <a:pt x="0" y="0"/>
                  </a:moveTo>
                  <a:lnTo>
                    <a:pt x="0" y="227482"/>
                  </a:lnTo>
                </a:path>
                <a:path w="883285" h="227964">
                  <a:moveTo>
                    <a:pt x="883031" y="0"/>
                  </a:moveTo>
                  <a:lnTo>
                    <a:pt x="883031" y="227482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5" name="object 35"/>
            <p:cNvSpPr/>
            <p:nvPr/>
          </p:nvSpPr>
          <p:spPr>
            <a:xfrm>
              <a:off x="3072002" y="5914555"/>
              <a:ext cx="895985" cy="12700"/>
            </a:xfrm>
            <a:custGeom>
              <a:avLst/>
              <a:gdLst/>
              <a:rect l="l" t="t" r="r" b="b"/>
              <a:pathLst>
                <a:path w="895985" h="12700">
                  <a:moveTo>
                    <a:pt x="0" y="12700"/>
                  </a:moveTo>
                  <a:lnTo>
                    <a:pt x="895731" y="12700"/>
                  </a:lnTo>
                  <a:lnTo>
                    <a:pt x="89573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72002" y="6135687"/>
              <a:ext cx="895985" cy="0"/>
            </a:xfrm>
            <a:custGeom>
              <a:avLst/>
              <a:gdLst/>
              <a:rect l="l" t="t" r="r" b="b"/>
              <a:pathLst>
                <a:path w="895985">
                  <a:moveTo>
                    <a:pt x="0" y="0"/>
                  </a:moveTo>
                  <a:lnTo>
                    <a:pt x="895731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614677" y="1537716"/>
          <a:ext cx="8938259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10"/>
                <a:gridCol w="2453640"/>
                <a:gridCol w="1012189"/>
                <a:gridCol w="2463165"/>
                <a:gridCol w="337820"/>
                <a:gridCol w="504190"/>
                <a:gridCol w="1160145"/>
              </a:tblGrid>
              <a:tr h="215900">
                <a:tc>
                  <a:txBody>
                    <a:bodyPr vert="horz" lIns="0" tIns="43815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프로젝트이름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크림</a:t>
                      </a:r>
                      <a:r>
                        <a:rPr sz="8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웹사이트</a:t>
                      </a:r>
                      <a:r>
                        <a:rPr sz="800" spc="-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리뉴얼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 vert="horz" lIns="0" tIns="43815" rIns="0" bIns="0" anchor="t" anchorCtr="0"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화면이름(ID)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vert="horz" lIns="0" tIns="43815" rIns="0" bIns="0" anchor="t" anchorCtr="0"/>
                    <a:p>
                      <a:pPr marL="94615">
                        <a:lnSpc>
                          <a:spcPct val="100000"/>
                        </a:lnSpc>
                        <a:spcBef>
                          <a:spcPts val="345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서브페이지</a:t>
                      </a:r>
                      <a:r>
                        <a:rPr sz="8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( 2.</a:t>
                      </a:r>
                      <a:r>
                        <a:rPr sz="80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spc="-5">
                          <a:latin typeface="맑은 고딕"/>
                          <a:cs typeface="맑은 고딕"/>
                        </a:rPr>
                        <a:t>MENU</a:t>
                      </a:r>
                      <a:r>
                        <a:rPr sz="80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)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버전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238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1.0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 vert="horz" lIns="0" tIns="55244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43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내용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 vert="horz" lIns="0" tIns="43180" rIns="0" bIns="0" anchor="t" anchorCtr="0"/>
                    <a:p>
                      <a:pPr marL="89535">
                        <a:lnSpc>
                          <a:spcPct val="100000"/>
                        </a:lnSpc>
                        <a:spcBef>
                          <a:spcPts val="34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서브페이지</a:t>
                      </a:r>
                      <a:r>
                        <a:rPr sz="8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레이아웃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2">
                  <a:txBody>
                    <a:bodyPr vert="horz" lIns="0" tIns="32384" rIns="0" bIns="0" anchor="t" anchorCtr="0"/>
                    <a:p>
                      <a:pPr marL="84455">
                        <a:lnSpc>
                          <a:spcPct val="100000"/>
                        </a:lnSpc>
                        <a:spcBef>
                          <a:spcPts val="254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작성자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31750" rIns="0" bIns="0" anchor="t" anchorCtr="0"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  <a:defRPr/>
                      </a:pPr>
                      <a:r>
                        <a:rPr sz="800">
                          <a:latin typeface="맑은 고딕"/>
                          <a:cs typeface="맑은 고딕"/>
                        </a:rPr>
                        <a:t>김민지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17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05740">
                <a:tc rowSpan="3" gridSpan="4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03885" marR="5897245" indent="-220979">
                        <a:lnSpc>
                          <a:spcPct val="100000"/>
                        </a:lnSpc>
                        <a:spcBef>
                          <a:spcPts val="585"/>
                        </a:spcBef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크리스피</a:t>
                      </a:r>
                      <a:r>
                        <a:rPr sz="800" b="1" spc="-1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크림  로고</a:t>
                      </a:r>
                      <a:endParaRPr sz="800" b="1">
                        <a:solidFill>
                          <a:srgbClr val="ff0000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SUB</a:t>
                      </a:r>
                      <a:r>
                        <a:rPr sz="2000" spc="-6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BIG</a:t>
                      </a:r>
                      <a:r>
                        <a:rPr sz="2000" spc="-3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1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VISUAL</a:t>
                      </a:r>
                      <a:endParaRPr sz="2000" spc="-1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2032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defRPr/>
                      </a:pP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[</a:t>
                      </a:r>
                      <a:r>
                        <a:rPr sz="10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경로</a:t>
                      </a:r>
                      <a:r>
                        <a:rPr sz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표시 Home &gt;</a:t>
                      </a:r>
                      <a:r>
                        <a:rPr sz="1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GNB</a:t>
                      </a:r>
                      <a:r>
                        <a:rPr sz="1000" spc="-1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&gt;</a:t>
                      </a:r>
                      <a:r>
                        <a:rPr sz="1000" spc="-1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LNB</a:t>
                      </a:r>
                      <a:r>
                        <a:rPr sz="1000" spc="-1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]</a:t>
                      </a:r>
                      <a:endParaRPr sz="10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  <a:defRPr/>
                      </a:pPr>
                      <a:r>
                        <a:rPr sz="9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Ex</a:t>
                      </a:r>
                      <a:r>
                        <a:rPr sz="900" spc="-2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r>
                        <a:rPr sz="900" spc="-1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Home</a:t>
                      </a:r>
                      <a:r>
                        <a:rPr sz="900" spc="-2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&gt;</a:t>
                      </a:r>
                      <a:r>
                        <a:rPr sz="900" spc="-2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MENU</a:t>
                      </a:r>
                      <a:r>
                        <a:rPr sz="900" spc="-1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&gt;</a:t>
                      </a:r>
                      <a:r>
                        <a:rPr sz="900" spc="-2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DONUT</a:t>
                      </a:r>
                      <a:endParaRPr sz="900" spc="-5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  <a:defRPr/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87955">
                        <a:lnSpc>
                          <a:spcPct val="100000"/>
                        </a:lnSpc>
                        <a:defRPr/>
                      </a:pPr>
                      <a:r>
                        <a:rPr sz="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2_1</a:t>
                      </a:r>
                      <a:r>
                        <a:rPr sz="800">
                          <a:latin typeface="맑은 고딕"/>
                          <a:cs typeface="맑은 고딕"/>
                        </a:rPr>
                        <a:t>.도넛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defRPr/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642870">
                        <a:lnSpc>
                          <a:spcPct val="100000"/>
                        </a:lnSpc>
                        <a:defRPr/>
                      </a:pPr>
                      <a:r>
                        <a:rPr sz="200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LNB</a:t>
                      </a:r>
                      <a:r>
                        <a:rPr sz="2000" spc="-6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2000" spc="-10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CONTENT</a:t>
                      </a:r>
                      <a:endParaRPr sz="2000" spc="-10">
                        <a:solidFill>
                          <a:srgbClr val="7e7e7e"/>
                        </a:solidFill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  <a:defRPr/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543560">
                        <a:lnSpc>
                          <a:spcPct val="100000"/>
                        </a:lnSpc>
                        <a:tabLst>
                          <a:tab pos="1805305" algn="l"/>
                        </a:tabLst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크리스피 크림	</a:t>
                      </a:r>
                      <a:r>
                        <a:rPr sz="1200" baseline="-38000">
                          <a:latin typeface="맑은 고딕"/>
                          <a:cs typeface="맑은 고딕"/>
                        </a:rPr>
                        <a:t>주소</a:t>
                      </a:r>
                      <a:endParaRPr sz="1200" baseline="-38000">
                        <a:latin typeface="맑은 고딕"/>
                        <a:cs typeface="맑은 고딕"/>
                      </a:endParaRPr>
                    </a:p>
                    <a:p>
                      <a:pPr marL="764540">
                        <a:lnSpc>
                          <a:spcPct val="100000"/>
                        </a:lnSpc>
                        <a:defRPr/>
                      </a:pPr>
                      <a:r>
                        <a:rPr sz="800" b="1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로고</a:t>
                      </a:r>
                      <a:endParaRPr sz="800" b="1">
                        <a:solidFill>
                          <a:srgbClr val="ff0000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164465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3105785" algn="l"/>
                          <a:tab pos="5708015" algn="l"/>
                          <a:tab pos="6188710" algn="l"/>
                        </a:tabLst>
                        <a:defRPr/>
                      </a:pPr>
                      <a:r>
                        <a:rPr sz="1200" baseline="45000">
                          <a:latin typeface="맑은 고딕"/>
                          <a:cs typeface="맑은 고딕"/>
                        </a:rPr>
                        <a:t>카피라이트	</a:t>
                      </a:r>
                      <a:r>
                        <a:rPr sz="2000" spc="-5">
                          <a:solidFill>
                            <a:srgbClr val="7e7e7e"/>
                          </a:solidFill>
                          <a:latin typeface="맑은 고딕"/>
                          <a:cs typeface="맑은 고딕"/>
                        </a:rPr>
                        <a:t>Footer	</a:t>
                      </a:r>
                      <a:r>
                        <a:rPr sz="1200" baseline="86000">
                          <a:latin typeface="맑은 고딕"/>
                          <a:cs typeface="맑은 고딕"/>
                        </a:rPr>
                        <a:t>배너	배너</a:t>
                      </a:r>
                      <a:endParaRPr sz="1200" baseline="860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gridSpan="3">
                  <a:txBody>
                    <a:bodyPr vert="horz" lIns="0" tIns="34290" rIns="0" bIns="0" anchor="t" anchorCtr="0"/>
                    <a:p>
                      <a:pPr marL="88900">
                        <a:lnSpc>
                          <a:spcPct val="100000"/>
                        </a:lnSpc>
                        <a:spcBef>
                          <a:spcPts val="270"/>
                        </a:spcBef>
                        <a:defRPr/>
                      </a:pPr>
                      <a:r>
                        <a:rPr sz="800" b="1">
                          <a:solidFill>
                            <a:srgbClr val="2b170e"/>
                          </a:solidFill>
                          <a:latin typeface="맑은 고딕"/>
                          <a:cs typeface="맑은 고딕"/>
                        </a:rPr>
                        <a:t>Description</a:t>
                      </a:r>
                      <a:endParaRPr sz="800">
                        <a:latin typeface="맑은 고딕"/>
                        <a:cs typeface="맑은 고딕"/>
                      </a:endParaRPr>
                    </a:p>
                  </a:txBody>
                  <a:tcPr marL="0" marR="0" marT="3429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20066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  <a:tr h="411734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  <a:tc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gridSpan="2">
                  <a:txBody>
                    <a:bodyPr vert="horz" lIns="0" tIns="0" rIns="0" bIns="0" anchor="t" anchorCtr="0"/>
                    <a:p>
                      <a:pPr>
                        <a:lnSpc>
                          <a:spcPct val="100000"/>
                        </a:lnSpc>
                        <a:defRPr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9932" y="4515611"/>
            <a:ext cx="2616835" cy="361315"/>
          </a:xfrm>
          <a:custGeom>
            <a:avLst/>
            <a:gdLst/>
            <a:ahLst/>
            <a:cxnLst/>
            <a:rect l="l" t="t" r="r" b="b"/>
            <a:pathLst>
              <a:path w="2616834" h="361314">
                <a:moveTo>
                  <a:pt x="2616708" y="0"/>
                </a:moveTo>
                <a:lnTo>
                  <a:pt x="0" y="0"/>
                </a:lnTo>
                <a:lnTo>
                  <a:pt x="0" y="361188"/>
                </a:lnTo>
                <a:lnTo>
                  <a:pt x="2616708" y="361188"/>
                </a:lnTo>
                <a:lnTo>
                  <a:pt x="26167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87290" y="4506848"/>
            <a:ext cx="2143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6530" algn="l"/>
              </a:tabLst>
            </a:pPr>
            <a:r>
              <a:rPr dirty="0" sz="2000" b="1">
                <a:latin typeface="Malgun Gothic"/>
                <a:cs typeface="Malgun Gothic"/>
              </a:rPr>
              <a:t>T</a:t>
            </a:r>
            <a:r>
              <a:rPr dirty="0" sz="2000" spc="-11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H</a:t>
            </a:r>
            <a:r>
              <a:rPr dirty="0" sz="2000" spc="-10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A</a:t>
            </a:r>
            <a:r>
              <a:rPr dirty="0" sz="2000" spc="-10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N</a:t>
            </a:r>
            <a:r>
              <a:rPr dirty="0" sz="2000" spc="-11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K</a:t>
            </a:r>
            <a:r>
              <a:rPr dirty="0" sz="2000" b="1">
                <a:latin typeface="Malgun Gothic"/>
                <a:cs typeface="Malgun Gothic"/>
              </a:rPr>
              <a:t>	</a:t>
            </a:r>
            <a:r>
              <a:rPr dirty="0" sz="2000" b="1">
                <a:latin typeface="Malgun Gothic"/>
                <a:cs typeface="Malgun Gothic"/>
              </a:rPr>
              <a:t>Y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O</a:t>
            </a:r>
            <a:r>
              <a:rPr dirty="0" sz="2000" spc="-10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U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552" y="1197863"/>
            <a:ext cx="3317748" cy="3317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65746" y="3628085"/>
            <a:ext cx="4488180" cy="238218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6032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경쾌한 색상의 푸른색 계열을 메인으로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marL="60325" algn="ctr">
              <a:lnSpc>
                <a:spcPct val="100000"/>
              </a:lnSpc>
              <a:spcBef>
                <a:spcPts val="5"/>
              </a:spcBef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웹사이트에는</a:t>
            </a:r>
            <a:r>
              <a:rPr sz="1400" spc="-3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주로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백색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바탕을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사용</a:t>
            </a:r>
            <a:endParaRPr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defRPr/>
            </a:pPr>
            <a:endParaRPr sz="900">
              <a:latin typeface="맑은 고딕"/>
              <a:ea typeface="+mj-ea"/>
              <a:cs typeface="맑은 고딕"/>
            </a:endParaRPr>
          </a:p>
          <a:p>
            <a:pPr marL="12700" marR="5080" indent="58419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메인 페이지에는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GNB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와 색상을 맞춰 </a:t>
            </a:r>
            <a:r>
              <a:rPr sz="1400">
                <a:latin typeface="맑은 고딕"/>
                <a:ea typeface="+mj-ea"/>
                <a:cs typeface="맑은 고딕"/>
              </a:rPr>
              <a:t>사용한</a:t>
            </a:r>
            <a:r>
              <a:rPr sz="1400" spc="-2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것이</a:t>
            </a:r>
            <a:r>
              <a:rPr sz="1400" spc="-1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특징적임</a:t>
            </a:r>
            <a:endParaRPr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defRPr/>
            </a:pPr>
            <a:endParaRPr sz="1050">
              <a:latin typeface="맑은 고딕"/>
              <a:ea typeface="+mj-ea"/>
              <a:cs typeface="맑은 고딕"/>
            </a:endParaRPr>
          </a:p>
          <a:p>
            <a:pPr marL="58419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Noto Sans KR,</a:t>
            </a:r>
            <a:r>
              <a:rPr sz="1400" spc="-35">
                <a:latin typeface="맑은 고딕"/>
                <a:ea typeface="+mj-ea"/>
                <a:cs typeface="맑은 고딕"/>
              </a:rPr>
              <a:t>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고딕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defRPr/>
            </a:pPr>
            <a:endParaRPr sz="900">
              <a:latin typeface="맑은 고딕"/>
              <a:ea typeface="+mj-ea"/>
              <a:cs typeface="맑은 고딕"/>
            </a:endParaRPr>
          </a:p>
          <a:p>
            <a:pPr marL="340995" marR="270510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폰트 사이즈는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본문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22</a:t>
            </a:r>
            <a:r>
              <a:rPr sz="1400" spc="-15">
                <a:latin typeface="맑은 고딕"/>
                <a:ea typeface="+mj-ea"/>
                <a:cs typeface="맑은 고딕"/>
              </a:rPr>
              <a:t>px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, GNB</a:t>
            </a:r>
            <a:r>
              <a:rPr sz="1400">
                <a:latin typeface="맑은 고딕"/>
                <a:ea typeface="+mj-ea"/>
                <a:cs typeface="맑은 고딕"/>
              </a:rPr>
              <a:t>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15px, LNB 15px</a:t>
            </a:r>
            <a:r>
              <a:rPr sz="1400" spc="-484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성격에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따라</a:t>
            </a:r>
            <a:r>
              <a:rPr sz="1400" spc="-1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차등적으로</a:t>
            </a:r>
            <a:r>
              <a:rPr sz="1400" spc="-3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사용</a:t>
            </a:r>
            <a:endParaRPr sz="1400">
              <a:latin typeface="맑은 고딕"/>
              <a:ea typeface="+mj-ea"/>
              <a:cs typeface="맑은 고딕"/>
            </a:endParaRPr>
          </a:p>
          <a:p>
            <a:pPr marL="884555" marR="817244" algn="ctr">
              <a:lnSpc>
                <a:spcPct val="100000"/>
              </a:lnSpc>
              <a:defRPr/>
            </a:pP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marL="884555" marR="817244" algn="ctr">
              <a:lnSpc>
                <a:spcPct val="100000"/>
              </a:lnSpc>
              <a:defRPr/>
            </a:pPr>
            <a:endParaRPr lang="ko-KR" altLang="en-US" sz="1400">
              <a:latin typeface="맑은 고딕"/>
              <a:ea typeface="+mj-ea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ea typeface="+mj-ea"/>
                <a:cs typeface="맑은 고딕"/>
              </a:rPr>
              <a:t>09</a:t>
            </a:r>
            <a:endParaRPr sz="1200">
              <a:latin typeface="맑은 고딕"/>
              <a:ea typeface="+mj-ea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 txBox="1"/>
          <p:nvPr/>
        </p:nvSpPr>
        <p:spPr>
          <a:xfrm>
            <a:off x="6096000" y="368808"/>
            <a:ext cx="6096000" cy="736092"/>
          </a:xfrm>
          <a:prstGeom prst="rect">
            <a:avLst/>
          </a:prstGeom>
        </p:spPr>
        <p:txBody>
          <a:bodyPr vert="horz" wrap="square" lIns="0" tIns="142875" rIns="0" bIns="0">
            <a:spAutoFit/>
          </a:bodyPr>
          <a:lstStyle/>
          <a:p>
            <a:pPr marL="552450">
              <a:lnSpc>
                <a:spcPct val="100000"/>
              </a:lnSpc>
              <a:spcBef>
                <a:spcPts val="1125"/>
              </a:spcBef>
              <a:defRPr/>
            </a:pP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N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L</a:t>
            </a:r>
            <a:r>
              <a:rPr sz="1800" b="1" spc="-17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Y</a:t>
            </a:r>
            <a:r>
              <a:rPr sz="1800" b="1" spc="-6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I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endParaRPr sz="1800" b="1">
              <a:latin typeface="맑은 고딕"/>
              <a:ea typeface="+mj-ea"/>
              <a:cs typeface="맑은 고딕"/>
            </a:endParaRPr>
          </a:p>
          <a:p>
            <a:pPr marL="546100">
              <a:lnSpc>
                <a:spcPct val="100000"/>
              </a:lnSpc>
              <a:spcBef>
                <a:spcPts val="760"/>
              </a:spcBef>
              <a:tabLst>
                <a:tab pos="1395095" algn="l"/>
                <a:tab pos="2240280" algn="l"/>
                <a:tab pos="2574290" algn="l"/>
                <a:tab pos="3364229" algn="l"/>
              </a:tabLst>
              <a:defRPr/>
            </a:pPr>
            <a:r>
              <a:rPr lang="en-US" altLang="ko-KR" sz="1500">
                <a:latin typeface="맑은 고딕"/>
                <a:ea typeface="+mj-ea"/>
                <a:cs typeface="맑은 고딕"/>
              </a:rPr>
              <a:t>ITC</a:t>
            </a:r>
            <a:r>
              <a:rPr lang="ko-KR" altLang="en-US" sz="1500">
                <a:latin typeface="맑은 고딕"/>
                <a:ea typeface="+mj-ea"/>
                <a:cs typeface="맑은 고딕"/>
              </a:rPr>
              <a:t>영어     </a:t>
            </a:r>
            <a:r>
              <a:rPr sz="1500">
                <a:latin typeface="맑은 고딕"/>
                <a:ea typeface="+mj-ea"/>
                <a:cs typeface="맑은 고딕"/>
              </a:rPr>
              <a:t>웹</a:t>
            </a:r>
            <a:r>
              <a:rPr sz="1500" spc="200">
                <a:latin typeface="맑은 고딕"/>
                <a:ea typeface="+mj-ea"/>
                <a:cs typeface="맑은 고딕"/>
              </a:rPr>
              <a:t>사이트	</a:t>
            </a:r>
            <a:r>
              <a:rPr sz="1500" spc="150">
                <a:latin typeface="맑은 고딕"/>
                <a:ea typeface="+mj-ea"/>
                <a:cs typeface="맑은 고딕"/>
              </a:rPr>
              <a:t>분석</a:t>
            </a:r>
            <a:r>
              <a:rPr sz="1500" spc="-229">
                <a:latin typeface="맑은 고딕"/>
                <a:ea typeface="+mj-ea"/>
                <a:cs typeface="맑은 고딕"/>
              </a:rPr>
              <a:t> </a:t>
            </a:r>
            <a:endParaRPr sz="1500" spc="-229">
              <a:latin typeface="맑은 고딕"/>
              <a:ea typeface="+mj-ea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55536" y="2383535"/>
            <a:ext cx="1022985" cy="474345"/>
          </a:xfrm>
          <a:custGeom>
            <a:avLst/>
            <a:gdLst/>
            <a:rect l="l" t="t" r="r" b="b"/>
            <a:pathLst>
              <a:path w="1022984" h="474344">
                <a:moveTo>
                  <a:pt x="0" y="473963"/>
                </a:moveTo>
                <a:lnTo>
                  <a:pt x="1022603" y="473963"/>
                </a:lnTo>
                <a:lnTo>
                  <a:pt x="1022603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ln w="12192">
            <a:solidFill>
              <a:srgbClr val="ececec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7122920" y="3074365"/>
            <a:ext cx="4383280" cy="25938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7105" algn="l"/>
                <a:tab pos="1978025" algn="l"/>
              </a:tabLst>
              <a:defRPr/>
            </a:pPr>
            <a:r>
              <a:rPr sz="1600" spc="-5">
                <a:latin typeface="맑은 고딕"/>
                <a:ea typeface="+mj-ea"/>
                <a:cs typeface="맑은 고딕"/>
              </a:rPr>
              <a:t>#</a:t>
            </a:r>
            <a:r>
              <a:rPr sz="1600" spc="5">
                <a:latin typeface="맑은 고딕"/>
                <a:ea typeface="+mj-ea"/>
                <a:cs typeface="맑은 고딕"/>
              </a:rPr>
              <a:t> </a:t>
            </a:r>
            <a:r>
              <a:rPr sz="1600" spc="-10">
                <a:latin typeface="맑은 고딕"/>
                <a:ea typeface="+mj-ea"/>
                <a:cs typeface="맑은 고딕"/>
              </a:rPr>
              <a:t>fffff</a:t>
            </a:r>
            <a:r>
              <a:rPr sz="1600" spc="-5">
                <a:latin typeface="맑은 고딕"/>
                <a:ea typeface="+mj-ea"/>
                <a:cs typeface="맑은 고딕"/>
              </a:rPr>
              <a:t>f</a:t>
            </a:r>
            <a:r>
              <a:rPr sz="1600">
                <a:latin typeface="맑은 고딕"/>
                <a:ea typeface="+mj-ea"/>
                <a:cs typeface="맑은 고딕"/>
              </a:rPr>
              <a:t>	</a:t>
            </a:r>
            <a:r>
              <a:rPr sz="1600" spc="-10">
                <a:latin typeface="맑은 고딕"/>
                <a:ea typeface="+mj-ea"/>
                <a:cs typeface="맑은 고딕"/>
              </a:rPr>
              <a:t>#</a:t>
            </a:r>
            <a:r>
              <a:rPr sz="1600">
                <a:latin typeface="맑은 고딕"/>
                <a:ea typeface="+mj-ea"/>
                <a:cs typeface="맑은 고딕"/>
              </a:rPr>
              <a:t>213e46</a:t>
            </a:r>
            <a:r>
              <a:rPr lang="en-US" altLang="ko-KR" sz="1600">
                <a:latin typeface="맑은 고딕"/>
                <a:ea typeface="+mj-ea"/>
                <a:cs typeface="맑은 고딕"/>
              </a:rPr>
              <a:t>    </a:t>
            </a:r>
            <a:r>
              <a:rPr sz="1600" spc="-5">
                <a:latin typeface="맑은 고딕"/>
                <a:ea typeface="+mj-ea"/>
                <a:cs typeface="맑은 고딕"/>
              </a:rPr>
              <a:t>#</a:t>
            </a:r>
            <a:r>
              <a:rPr lang="en-US" altLang="ko-KR" sz="1600" spc="-5">
                <a:latin typeface="맑은 고딕"/>
                <a:ea typeface="+mj-ea"/>
                <a:cs typeface="맑은 고딕"/>
              </a:rPr>
              <a:t>c4d5d9</a:t>
            </a:r>
            <a:r>
              <a:rPr lang="ko-KR" altLang="en-US" sz="1600" spc="-5">
                <a:latin typeface="맑은 고딕"/>
                <a:ea typeface="+mj-ea"/>
                <a:cs typeface="맑은 고딕"/>
              </a:rPr>
              <a:t>       </a:t>
            </a:r>
            <a:r>
              <a:rPr lang="en-US" altLang="ko-KR" sz="1600" spc="-5">
                <a:latin typeface="맑은 고딕"/>
                <a:ea typeface="+mj-ea"/>
                <a:cs typeface="맑은 고딕"/>
              </a:rPr>
              <a:t>#0c8baf</a:t>
            </a:r>
            <a:endParaRPr lang="en-US" altLang="ko-KR" sz="1600" spc="-5">
              <a:latin typeface="맑은 고딕"/>
              <a:ea typeface="+mj-ea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17" name="object 17"/>
          <p:cNvSpPr txBox="1"/>
          <p:nvPr/>
        </p:nvSpPr>
        <p:spPr>
          <a:xfrm>
            <a:off x="8036432" y="2120900"/>
            <a:ext cx="3469768" cy="18415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100" spc="-5">
                <a:latin typeface="맑은 고딕"/>
                <a:ea typeface="+mj-ea"/>
                <a:cs typeface="맑은 고딕"/>
              </a:rPr>
              <a:t>Concept color</a:t>
            </a:r>
            <a:r>
              <a:rPr sz="1100" spc="215">
                <a:latin typeface="맑은 고딕"/>
                <a:ea typeface="+mj-ea"/>
                <a:cs typeface="맑은 고딕"/>
              </a:rPr>
              <a:t> </a:t>
            </a:r>
            <a:r>
              <a:rPr lang="ko-KR" altLang="en-US" sz="1100" spc="215">
                <a:latin typeface="맑은 고딕"/>
                <a:ea typeface="+mj-ea"/>
                <a:cs typeface="맑은 고딕"/>
              </a:rPr>
              <a:t> </a:t>
            </a:r>
            <a:r>
              <a:rPr sz="1100" spc="-5">
                <a:latin typeface="맑은 고딕"/>
                <a:ea typeface="+mj-ea"/>
                <a:cs typeface="맑은 고딕"/>
              </a:rPr>
              <a:t>Concept color </a:t>
            </a:r>
            <a:r>
              <a:rPr sz="1100">
                <a:latin typeface="맑은 고딕"/>
                <a:ea typeface="+mj-ea"/>
                <a:cs typeface="맑은 고딕"/>
              </a:rPr>
              <a:t>2</a:t>
            </a:r>
            <a:r>
              <a:rPr lang="en-US" altLang="ko-KR" sz="1100">
                <a:latin typeface="맑은 고딕"/>
                <a:ea typeface="+mj-ea"/>
                <a:cs typeface="맑은 고딕"/>
              </a:rPr>
              <a:t>     </a:t>
            </a:r>
            <a:r>
              <a:rPr sz="1100" spc="-5">
                <a:latin typeface="맑은 고딕"/>
                <a:ea typeface="+mj-ea"/>
                <a:cs typeface="맑은 고딕"/>
              </a:rPr>
              <a:t>Concept color</a:t>
            </a:r>
            <a:r>
              <a:rPr lang="en-US" altLang="ko-KR" sz="1100" spc="-5">
                <a:latin typeface="맑은 고딕"/>
                <a:ea typeface="+mj-ea"/>
                <a:cs typeface="맑은 고딕"/>
              </a:rPr>
              <a:t> 3</a:t>
            </a:r>
            <a:endParaRPr lang="en-US" altLang="ko-KR" sz="1100" spc="-5">
              <a:latin typeface="맑은 고딕"/>
              <a:ea typeface="+mj-ea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5936" y="2120900"/>
            <a:ext cx="710565" cy="1936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100">
                <a:latin typeface="맑은 고딕"/>
                <a:ea typeface="+mj-ea"/>
                <a:cs typeface="맑은 고딕"/>
              </a:rPr>
              <a:t>Main</a:t>
            </a:r>
            <a:r>
              <a:rPr sz="1100" spc="-65">
                <a:latin typeface="맑은 고딕"/>
                <a:ea typeface="+mj-ea"/>
                <a:cs typeface="맑은 고딕"/>
              </a:rPr>
              <a:t> </a:t>
            </a:r>
            <a:r>
              <a:rPr sz="1100" spc="-5">
                <a:latin typeface="맑은 고딕"/>
                <a:ea typeface="+mj-ea"/>
                <a:cs typeface="맑은 고딕"/>
              </a:rPr>
              <a:t>color</a:t>
            </a:r>
            <a:endParaRPr sz="1100">
              <a:latin typeface="맑은 고딕"/>
              <a:ea typeface="+mj-ea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1856" y="0"/>
            <a:ext cx="390525" cy="2762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0</a:t>
            </a:r>
            <a:r>
              <a:rPr lang="en-US" altLang="ko-KR"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2</a:t>
            </a:r>
            <a:endParaRPr lang="en-US" altLang="ko-KR" sz="1200" spc="-5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1000" y="2365266"/>
            <a:ext cx="1027568" cy="53033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1334" y="2365253"/>
            <a:ext cx="1133266" cy="530346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2362200"/>
            <a:ext cx="1295400" cy="530346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6451" y="533400"/>
            <a:ext cx="3359348" cy="579120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3400" y="5562600"/>
            <a:ext cx="1785259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65746" y="3628085"/>
            <a:ext cx="4488180" cy="238218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6032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경쾌한 색상의 푸른색 계열을 메인으로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marL="60325" algn="ctr">
              <a:lnSpc>
                <a:spcPct val="100000"/>
              </a:lnSpc>
              <a:spcBef>
                <a:spcPts val="5"/>
              </a:spcBef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웹사이트에는</a:t>
            </a:r>
            <a:r>
              <a:rPr sz="1400" spc="-3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주로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백색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바탕을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사용</a:t>
            </a:r>
            <a:endParaRPr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defRPr/>
            </a:pPr>
            <a:endParaRPr sz="900">
              <a:latin typeface="맑은 고딕"/>
              <a:ea typeface="+mj-ea"/>
              <a:cs typeface="맑은 고딕"/>
            </a:endParaRPr>
          </a:p>
          <a:p>
            <a:pPr marL="12700" marR="5080" indent="58419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메인 페이지에는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GNB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와 색상을 맞춰 </a:t>
            </a:r>
            <a:r>
              <a:rPr sz="1400">
                <a:latin typeface="맑은 고딕"/>
                <a:ea typeface="+mj-ea"/>
                <a:cs typeface="맑은 고딕"/>
              </a:rPr>
              <a:t>사용한</a:t>
            </a:r>
            <a:r>
              <a:rPr sz="1400" spc="-2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것이</a:t>
            </a:r>
            <a:r>
              <a:rPr sz="1400" spc="-1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특징적임</a:t>
            </a:r>
            <a:endParaRPr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defRPr/>
            </a:pPr>
            <a:endParaRPr sz="1050">
              <a:latin typeface="맑은 고딕"/>
              <a:ea typeface="+mj-ea"/>
              <a:cs typeface="맑은 고딕"/>
            </a:endParaRPr>
          </a:p>
          <a:p>
            <a:pPr marL="58419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Noto Sans KR,</a:t>
            </a:r>
            <a:r>
              <a:rPr sz="1400" spc="-35">
                <a:latin typeface="맑은 고딕"/>
                <a:ea typeface="+mj-ea"/>
                <a:cs typeface="맑은 고딕"/>
              </a:rPr>
              <a:t>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고딕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defRPr/>
            </a:pPr>
            <a:endParaRPr sz="900">
              <a:latin typeface="맑은 고딕"/>
              <a:ea typeface="+mj-ea"/>
              <a:cs typeface="맑은 고딕"/>
            </a:endParaRPr>
          </a:p>
          <a:p>
            <a:pPr marL="340995" marR="270510" algn="ctr">
              <a:lnSpc>
                <a:spcPct val="100000"/>
              </a:lnSpc>
              <a:defRPr/>
            </a:pPr>
            <a:r>
              <a:rPr sz="1400">
                <a:latin typeface="맑은 고딕"/>
                <a:ea typeface="+mj-ea"/>
                <a:cs typeface="맑은 고딕"/>
              </a:rPr>
              <a:t>폰트 사이즈는 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본문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22</a:t>
            </a:r>
            <a:r>
              <a:rPr sz="1400" spc="-15">
                <a:latin typeface="맑은 고딕"/>
                <a:ea typeface="+mj-ea"/>
                <a:cs typeface="맑은 고딕"/>
              </a:rPr>
              <a:t>px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, GNB</a:t>
            </a:r>
            <a:r>
              <a:rPr sz="1400">
                <a:latin typeface="맑은 고딕"/>
                <a:ea typeface="+mj-ea"/>
                <a:cs typeface="맑은 고딕"/>
              </a:rPr>
              <a:t>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15px, LNB 15px</a:t>
            </a:r>
            <a:r>
              <a:rPr sz="1400" spc="-484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성격에</a:t>
            </a:r>
            <a:r>
              <a:rPr sz="1400" spc="-2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따라</a:t>
            </a:r>
            <a:r>
              <a:rPr sz="1400" spc="-15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차등적으로</a:t>
            </a:r>
            <a:r>
              <a:rPr sz="1400" spc="-30">
                <a:latin typeface="맑은 고딕"/>
                <a:ea typeface="+mj-ea"/>
                <a:cs typeface="맑은 고딕"/>
              </a:rPr>
              <a:t> </a:t>
            </a:r>
            <a:r>
              <a:rPr sz="1400">
                <a:latin typeface="맑은 고딕"/>
                <a:ea typeface="+mj-ea"/>
                <a:cs typeface="맑은 고딕"/>
              </a:rPr>
              <a:t>사용</a:t>
            </a:r>
            <a:endParaRPr sz="1400">
              <a:latin typeface="맑은 고딕"/>
              <a:ea typeface="+mj-ea"/>
              <a:cs typeface="맑은 고딕"/>
            </a:endParaRPr>
          </a:p>
          <a:p>
            <a:pPr marL="884555" marR="817244" algn="ctr">
              <a:lnSpc>
                <a:spcPct val="100000"/>
              </a:lnSpc>
              <a:defRPr/>
            </a:pP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marL="884555" marR="817244" algn="ctr">
              <a:lnSpc>
                <a:spcPct val="100000"/>
              </a:lnSpc>
              <a:defRPr/>
            </a:pPr>
            <a:endParaRPr lang="ko-KR" altLang="en-US" sz="1400">
              <a:latin typeface="맑은 고딕"/>
              <a:ea typeface="+mj-ea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ea typeface="+mj-ea"/>
                <a:cs typeface="맑은 고딕"/>
              </a:rPr>
              <a:t>09</a:t>
            </a:r>
            <a:endParaRPr sz="1200">
              <a:latin typeface="맑은 고딕"/>
              <a:ea typeface="+mj-ea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 txBox="1"/>
          <p:nvPr/>
        </p:nvSpPr>
        <p:spPr>
          <a:xfrm>
            <a:off x="6096000" y="368808"/>
            <a:ext cx="6096000" cy="736092"/>
          </a:xfrm>
          <a:prstGeom prst="rect">
            <a:avLst/>
          </a:prstGeom>
        </p:spPr>
        <p:txBody>
          <a:bodyPr vert="horz" wrap="square" lIns="0" tIns="142875" rIns="0" bIns="0">
            <a:spAutoFit/>
          </a:bodyPr>
          <a:lstStyle/>
          <a:p>
            <a:pPr marL="552450">
              <a:lnSpc>
                <a:spcPct val="100000"/>
              </a:lnSpc>
              <a:spcBef>
                <a:spcPts val="1125"/>
              </a:spcBef>
              <a:defRPr/>
            </a:pP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N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A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L</a:t>
            </a:r>
            <a:r>
              <a:rPr sz="1800" b="1" spc="-17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Y</a:t>
            </a:r>
            <a:r>
              <a:rPr sz="1800" b="1" spc="-6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r>
              <a:rPr sz="1800" b="1" spc="-35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I</a:t>
            </a:r>
            <a:r>
              <a:rPr sz="1800" b="1" spc="-30">
                <a:latin typeface="맑은 고딕"/>
                <a:ea typeface="+mj-ea"/>
                <a:cs typeface="맑은 고딕"/>
              </a:rPr>
              <a:t> </a:t>
            </a:r>
            <a:r>
              <a:rPr sz="1800" b="1">
                <a:latin typeface="맑은 고딕"/>
                <a:ea typeface="+mj-ea"/>
                <a:cs typeface="맑은 고딕"/>
              </a:rPr>
              <a:t>S</a:t>
            </a:r>
            <a:endParaRPr sz="1800" b="1">
              <a:latin typeface="맑은 고딕"/>
              <a:ea typeface="+mj-ea"/>
              <a:cs typeface="맑은 고딕"/>
            </a:endParaRPr>
          </a:p>
          <a:p>
            <a:pPr marL="546100">
              <a:lnSpc>
                <a:spcPct val="100000"/>
              </a:lnSpc>
              <a:spcBef>
                <a:spcPts val="760"/>
              </a:spcBef>
              <a:tabLst>
                <a:tab pos="1395095" algn="l"/>
                <a:tab pos="2240280" algn="l"/>
                <a:tab pos="2574290" algn="l"/>
                <a:tab pos="3364229" algn="l"/>
              </a:tabLst>
              <a:defRPr/>
            </a:pPr>
            <a:r>
              <a:rPr lang="en-US" altLang="ko-KR" sz="1500">
                <a:latin typeface="맑은 고딕"/>
                <a:ea typeface="+mj-ea"/>
                <a:cs typeface="맑은 고딕"/>
              </a:rPr>
              <a:t>ITC</a:t>
            </a:r>
            <a:r>
              <a:rPr lang="ko-KR" altLang="en-US" sz="1500">
                <a:latin typeface="맑은 고딕"/>
                <a:ea typeface="+mj-ea"/>
                <a:cs typeface="맑은 고딕"/>
              </a:rPr>
              <a:t>영어     </a:t>
            </a:r>
            <a:r>
              <a:rPr sz="1500">
                <a:latin typeface="맑은 고딕"/>
                <a:ea typeface="+mj-ea"/>
                <a:cs typeface="맑은 고딕"/>
              </a:rPr>
              <a:t>웹</a:t>
            </a:r>
            <a:r>
              <a:rPr sz="1500" spc="200">
                <a:latin typeface="맑은 고딕"/>
                <a:ea typeface="+mj-ea"/>
                <a:cs typeface="맑은 고딕"/>
              </a:rPr>
              <a:t>사이트	</a:t>
            </a:r>
            <a:r>
              <a:rPr sz="1500" spc="150">
                <a:latin typeface="맑은 고딕"/>
                <a:ea typeface="+mj-ea"/>
                <a:cs typeface="맑은 고딕"/>
              </a:rPr>
              <a:t>분석</a:t>
            </a:r>
            <a:r>
              <a:rPr sz="1500" spc="-229">
                <a:latin typeface="맑은 고딕"/>
                <a:ea typeface="+mj-ea"/>
                <a:cs typeface="맑은 고딕"/>
              </a:rPr>
              <a:t> </a:t>
            </a:r>
            <a:endParaRPr sz="1500" spc="-229">
              <a:latin typeface="맑은 고딕"/>
              <a:ea typeface="+mj-ea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55536" y="2383535"/>
            <a:ext cx="1022985" cy="474345"/>
          </a:xfrm>
          <a:custGeom>
            <a:avLst/>
            <a:gdLst/>
            <a:rect l="l" t="t" r="r" b="b"/>
            <a:pathLst>
              <a:path w="1022984" h="474344">
                <a:moveTo>
                  <a:pt x="0" y="473963"/>
                </a:moveTo>
                <a:lnTo>
                  <a:pt x="1022603" y="473963"/>
                </a:lnTo>
                <a:lnTo>
                  <a:pt x="1022603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ln w="12192">
            <a:solidFill>
              <a:srgbClr val="ececec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7122920" y="3074365"/>
            <a:ext cx="4383280" cy="25938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7105" algn="l"/>
                <a:tab pos="1978025" algn="l"/>
              </a:tabLst>
              <a:defRPr/>
            </a:pPr>
            <a:r>
              <a:rPr sz="1600" spc="-5">
                <a:latin typeface="맑은 고딕"/>
                <a:ea typeface="+mj-ea"/>
                <a:cs typeface="맑은 고딕"/>
              </a:rPr>
              <a:t>#</a:t>
            </a:r>
            <a:r>
              <a:rPr sz="1600" spc="5">
                <a:latin typeface="맑은 고딕"/>
                <a:ea typeface="+mj-ea"/>
                <a:cs typeface="맑은 고딕"/>
              </a:rPr>
              <a:t> </a:t>
            </a:r>
            <a:r>
              <a:rPr sz="1600" spc="-10">
                <a:latin typeface="맑은 고딕"/>
                <a:ea typeface="+mj-ea"/>
                <a:cs typeface="맑은 고딕"/>
              </a:rPr>
              <a:t>fffff</a:t>
            </a:r>
            <a:r>
              <a:rPr sz="1600" spc="-5">
                <a:latin typeface="맑은 고딕"/>
                <a:ea typeface="+mj-ea"/>
                <a:cs typeface="맑은 고딕"/>
              </a:rPr>
              <a:t>f</a:t>
            </a:r>
            <a:r>
              <a:rPr sz="1600">
                <a:latin typeface="맑은 고딕"/>
                <a:ea typeface="+mj-ea"/>
                <a:cs typeface="맑은 고딕"/>
              </a:rPr>
              <a:t>	</a:t>
            </a:r>
            <a:r>
              <a:rPr sz="1600" spc="-10">
                <a:latin typeface="맑은 고딕"/>
                <a:ea typeface="+mj-ea"/>
                <a:cs typeface="맑은 고딕"/>
              </a:rPr>
              <a:t>#</a:t>
            </a:r>
            <a:r>
              <a:rPr sz="1600">
                <a:latin typeface="맑은 고딕"/>
                <a:ea typeface="+mj-ea"/>
                <a:cs typeface="맑은 고딕"/>
              </a:rPr>
              <a:t>213e46</a:t>
            </a:r>
            <a:r>
              <a:rPr lang="en-US" altLang="ko-KR" sz="1600">
                <a:latin typeface="맑은 고딕"/>
                <a:ea typeface="+mj-ea"/>
                <a:cs typeface="맑은 고딕"/>
              </a:rPr>
              <a:t>    </a:t>
            </a:r>
            <a:r>
              <a:rPr sz="1600" spc="-5">
                <a:latin typeface="맑은 고딕"/>
                <a:ea typeface="+mj-ea"/>
                <a:cs typeface="맑은 고딕"/>
              </a:rPr>
              <a:t>#</a:t>
            </a:r>
            <a:r>
              <a:rPr lang="en-US" altLang="ko-KR" sz="1600" spc="-5">
                <a:latin typeface="맑은 고딕"/>
                <a:ea typeface="+mj-ea"/>
                <a:cs typeface="맑은 고딕"/>
              </a:rPr>
              <a:t>c4d5d9</a:t>
            </a:r>
            <a:r>
              <a:rPr lang="ko-KR" altLang="en-US" sz="1600" spc="-5">
                <a:latin typeface="맑은 고딕"/>
                <a:ea typeface="+mj-ea"/>
                <a:cs typeface="맑은 고딕"/>
              </a:rPr>
              <a:t>       </a:t>
            </a:r>
            <a:r>
              <a:rPr lang="en-US" altLang="ko-KR" sz="1600" spc="-5">
                <a:latin typeface="맑은 고딕"/>
                <a:ea typeface="+mj-ea"/>
                <a:cs typeface="맑은 고딕"/>
              </a:rPr>
              <a:t>#0c8baf</a:t>
            </a:r>
            <a:endParaRPr lang="en-US" altLang="ko-KR" sz="1600" spc="-5">
              <a:latin typeface="맑은 고딕"/>
              <a:ea typeface="+mj-ea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17" name="object 17"/>
          <p:cNvSpPr txBox="1"/>
          <p:nvPr/>
        </p:nvSpPr>
        <p:spPr>
          <a:xfrm>
            <a:off x="8036432" y="2120900"/>
            <a:ext cx="3469768" cy="18415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100" spc="-5">
                <a:latin typeface="맑은 고딕"/>
                <a:ea typeface="+mj-ea"/>
                <a:cs typeface="맑은 고딕"/>
              </a:rPr>
              <a:t>Concept color</a:t>
            </a:r>
            <a:r>
              <a:rPr sz="1100" spc="215">
                <a:latin typeface="맑은 고딕"/>
                <a:ea typeface="+mj-ea"/>
                <a:cs typeface="맑은 고딕"/>
              </a:rPr>
              <a:t> </a:t>
            </a:r>
            <a:r>
              <a:rPr lang="ko-KR" altLang="en-US" sz="1100" spc="215">
                <a:latin typeface="맑은 고딕"/>
                <a:ea typeface="+mj-ea"/>
                <a:cs typeface="맑은 고딕"/>
              </a:rPr>
              <a:t> </a:t>
            </a:r>
            <a:r>
              <a:rPr sz="1100" spc="-5">
                <a:latin typeface="맑은 고딕"/>
                <a:ea typeface="+mj-ea"/>
                <a:cs typeface="맑은 고딕"/>
              </a:rPr>
              <a:t>Concept color </a:t>
            </a:r>
            <a:r>
              <a:rPr sz="1100">
                <a:latin typeface="맑은 고딕"/>
                <a:ea typeface="+mj-ea"/>
                <a:cs typeface="맑은 고딕"/>
              </a:rPr>
              <a:t>2</a:t>
            </a:r>
            <a:r>
              <a:rPr lang="en-US" altLang="ko-KR" sz="1100">
                <a:latin typeface="맑은 고딕"/>
                <a:ea typeface="+mj-ea"/>
                <a:cs typeface="맑은 고딕"/>
              </a:rPr>
              <a:t>     </a:t>
            </a:r>
            <a:r>
              <a:rPr sz="1100" spc="-5">
                <a:latin typeface="맑은 고딕"/>
                <a:ea typeface="+mj-ea"/>
                <a:cs typeface="맑은 고딕"/>
              </a:rPr>
              <a:t>Concept color</a:t>
            </a:r>
            <a:r>
              <a:rPr lang="en-US" altLang="ko-KR" sz="1100" spc="-5">
                <a:latin typeface="맑은 고딕"/>
                <a:ea typeface="+mj-ea"/>
                <a:cs typeface="맑은 고딕"/>
              </a:rPr>
              <a:t> 3</a:t>
            </a:r>
            <a:endParaRPr lang="en-US" altLang="ko-KR" sz="1100" spc="-5">
              <a:latin typeface="맑은 고딕"/>
              <a:ea typeface="+mj-ea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5936" y="2120900"/>
            <a:ext cx="710565" cy="1936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100">
                <a:latin typeface="맑은 고딕"/>
                <a:ea typeface="+mj-ea"/>
                <a:cs typeface="맑은 고딕"/>
              </a:rPr>
              <a:t>Main</a:t>
            </a:r>
            <a:r>
              <a:rPr sz="1100" spc="-65">
                <a:latin typeface="맑은 고딕"/>
                <a:ea typeface="+mj-ea"/>
                <a:cs typeface="맑은 고딕"/>
              </a:rPr>
              <a:t> </a:t>
            </a:r>
            <a:r>
              <a:rPr sz="1100" spc="-5">
                <a:latin typeface="맑은 고딕"/>
                <a:ea typeface="+mj-ea"/>
                <a:cs typeface="맑은 고딕"/>
              </a:rPr>
              <a:t>color</a:t>
            </a:r>
            <a:endParaRPr sz="1100">
              <a:latin typeface="맑은 고딕"/>
              <a:ea typeface="+mj-ea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1856" y="0"/>
            <a:ext cx="390525" cy="2762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0</a:t>
            </a:r>
            <a:r>
              <a:rPr lang="en-US" altLang="ko-KR"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2</a:t>
            </a:r>
            <a:endParaRPr lang="en-US" altLang="ko-KR" sz="1200" spc="-5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1000" y="2365266"/>
            <a:ext cx="1027568" cy="53033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1334" y="2365253"/>
            <a:ext cx="1133266" cy="530346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2362200"/>
            <a:ext cx="1295400" cy="53034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01002" y="1981200"/>
            <a:ext cx="3194997" cy="144780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6624" y="3429000"/>
            <a:ext cx="3389375" cy="151311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79510" y="4877604"/>
            <a:ext cx="3216489" cy="144699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000"/>
            <a:ext cx="3124200" cy="5528538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3400" y="5562600"/>
            <a:ext cx="2057400" cy="702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8930" y="2766060"/>
            <a:ext cx="1850388" cy="25336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3814" rIns="0" bIns="0">
            <a:spAutoFit/>
          </a:bodyPr>
          <a:lstStyle/>
          <a:p>
            <a:pPr marL="38100">
              <a:lnSpc>
                <a:spcPct val="100000"/>
              </a:lnSpc>
              <a:spcBef>
                <a:spcPts val="345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메인페이지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4200" y="3766946"/>
            <a:ext cx="4467226" cy="156705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메인페이지 중단에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LNB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를 배치하여 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수업방식의 홍보를 효과적으로 제공하며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,</a:t>
            </a:r>
            <a:endParaRPr lang="en-US" altLang="ko-KR" sz="1400"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측면에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SNB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를 사용하여 편안한 </a:t>
            </a:r>
            <a:r>
              <a:rPr lang="en-US" altLang="ko-KR" sz="1400">
                <a:latin typeface="맑은 고딕"/>
                <a:ea typeface="+mj-ea"/>
                <a:cs typeface="맑은 고딕"/>
              </a:rPr>
              <a:t>UI</a:t>
            </a:r>
            <a:r>
              <a:rPr lang="ko-KR" altLang="en-US" sz="1400">
                <a:latin typeface="맑은 고딕"/>
                <a:ea typeface="+mj-ea"/>
                <a:cs typeface="맑은 고딕"/>
              </a:rPr>
              <a:t>를 만들어 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이용자의 정보접근이 편리함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다만 부분적인 공백의 있어 정돈이 필요해보임 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  <a:p>
            <a:pPr marL="12065" marR="5080" algn="ctr">
              <a:lnSpc>
                <a:spcPct val="100000"/>
              </a:lnSpc>
              <a:defRPr/>
            </a:pPr>
            <a:r>
              <a:rPr lang="ko-KR" altLang="en-US" sz="1400">
                <a:latin typeface="맑은 고딕"/>
                <a:ea typeface="+mj-ea"/>
                <a:cs typeface="맑은 고딕"/>
              </a:rPr>
              <a:t>  </a:t>
            </a:r>
            <a:endParaRPr lang="ko-KR" altLang="en-US" sz="1400">
              <a:latin typeface="맑은 고딕"/>
              <a:ea typeface="+mj-ea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ea typeface="+mj-ea"/>
                <a:cs typeface="맑은 고딕"/>
              </a:rPr>
              <a:t>11</a:t>
            </a:r>
            <a:endParaRPr sz="1200">
              <a:latin typeface="맑은 고딕"/>
              <a:ea typeface="+mj-ea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751455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A</a:t>
            </a:r>
            <a:r>
              <a:rPr spc="-30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A</a:t>
            </a:r>
            <a:r>
              <a:rPr spc="-30"/>
              <a:t> </a:t>
            </a:r>
            <a:r>
              <a:rPr/>
              <a:t>L</a:t>
            </a:r>
            <a:r>
              <a:rPr spc="-170"/>
              <a:t> </a:t>
            </a:r>
            <a:r>
              <a:rPr/>
              <a:t>Y</a:t>
            </a:r>
            <a:r>
              <a:rPr spc="-60"/>
              <a:t> </a:t>
            </a:r>
            <a:r>
              <a:rPr/>
              <a:t>S</a:t>
            </a:r>
            <a:r>
              <a:rPr spc="-35"/>
              <a:t> </a:t>
            </a:r>
            <a:r>
              <a:rPr/>
              <a:t>I</a:t>
            </a:r>
            <a:r>
              <a:rPr spc="-30"/>
              <a:t> </a:t>
            </a:r>
            <a:r>
              <a:rPr/>
              <a:t>S</a:t>
            </a:r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2709" y="575309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6515227" y="875538"/>
            <a:ext cx="224790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1594485" algn="l"/>
                <a:tab pos="1777364" algn="l"/>
              </a:tabLst>
              <a:defRPr/>
            </a:pPr>
            <a:r>
              <a:rPr sz="1500" spc="225">
                <a:latin typeface="맑은 고딕"/>
                <a:ea typeface="+mj-ea"/>
                <a:cs typeface="맑은 고딕"/>
              </a:rPr>
              <a:t>웹사이트	</a:t>
            </a:r>
            <a:r>
              <a:rPr sz="1500" spc="150">
                <a:latin typeface="맑은 고딕"/>
                <a:ea typeface="+mj-ea"/>
                <a:cs typeface="맑은 고딕"/>
              </a:rPr>
              <a:t>분석	</a:t>
            </a:r>
            <a:r>
              <a:rPr sz="1500">
                <a:latin typeface="맑은 고딕"/>
                <a:ea typeface="+mj-ea"/>
                <a:cs typeface="맑은 고딕"/>
              </a:rPr>
              <a:t>:	</a:t>
            </a:r>
            <a:r>
              <a:rPr sz="1500" spc="150">
                <a:latin typeface="맑은 고딕"/>
                <a:ea typeface="+mj-ea"/>
                <a:cs typeface="맑은 고딕"/>
              </a:rPr>
              <a:t>장점</a:t>
            </a:r>
            <a:r>
              <a:rPr sz="1500" spc="-229">
                <a:latin typeface="맑은 고딕"/>
                <a:ea typeface="+mj-ea"/>
                <a:cs typeface="맑은 고딕"/>
              </a:rPr>
              <a:t> </a:t>
            </a:r>
            <a:endParaRPr sz="1500">
              <a:latin typeface="맑은 고딕"/>
              <a:ea typeface="+mj-ea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59345" y="3890009"/>
            <a:ext cx="0" cy="836930"/>
          </a:xfrm>
          <a:custGeom>
            <a:avLst/>
            <a:gdLst/>
            <a:rect l="l" t="t" r="r" b="b"/>
            <a:pathLst>
              <a:path h="836929">
                <a:moveTo>
                  <a:pt x="0" y="0"/>
                </a:moveTo>
                <a:lnTo>
                  <a:pt x="0" y="836802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object 18"/>
          <p:cNvSpPr/>
          <p:nvPr/>
        </p:nvSpPr>
        <p:spPr>
          <a:xfrm>
            <a:off x="11363706" y="3890009"/>
            <a:ext cx="0" cy="836930"/>
          </a:xfrm>
          <a:custGeom>
            <a:avLst/>
            <a:gdLst/>
            <a:rect l="l" t="t" r="r" b="b"/>
            <a:pathLst>
              <a:path h="836929">
                <a:moveTo>
                  <a:pt x="0" y="0"/>
                </a:moveTo>
                <a:lnTo>
                  <a:pt x="0" y="836802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11882755" y="88138"/>
            <a:ext cx="193040" cy="18808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0</a:t>
            </a:r>
            <a:r>
              <a:rPr lang="en-US" altLang="ko-KR" sz="1200" spc="-5">
                <a:solidFill>
                  <a:srgbClr val="ffffff"/>
                </a:solidFill>
                <a:latin typeface="맑은 고딕"/>
                <a:ea typeface="+mj-ea"/>
                <a:cs typeface="맑은 고딕"/>
              </a:rPr>
              <a:t>4</a:t>
            </a:r>
            <a:endParaRPr lang="en-US" altLang="ko-KR" sz="1200" spc="-5">
              <a:solidFill>
                <a:srgbClr val="ffffff"/>
              </a:solidFill>
              <a:latin typeface="맑은 고딕"/>
              <a:ea typeface="+mj-ea"/>
              <a:cs typeface="맑은 고딕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24" name="object 3"/>
          <p:cNvSpPr/>
          <p:nvPr/>
        </p:nvSpPr>
        <p:spPr>
          <a:xfrm>
            <a:off x="0" y="0"/>
            <a:ext cx="6103620" cy="6858000"/>
          </a:xfrm>
          <a:custGeom>
            <a:avLst/>
            <a:gdLst/>
            <a:rect l="l" t="t" r="r" b="b"/>
            <a:pathLst>
              <a:path w="6103620" h="6858000">
                <a:moveTo>
                  <a:pt x="6103620" y="0"/>
                </a:moveTo>
                <a:lnTo>
                  <a:pt x="0" y="0"/>
                </a:lnTo>
                <a:lnTo>
                  <a:pt x="0" y="6858000"/>
                </a:lnTo>
                <a:lnTo>
                  <a:pt x="6103620" y="6858000"/>
                </a:lnTo>
                <a:lnTo>
                  <a:pt x="610362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600" y="914399"/>
            <a:ext cx="3359348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5921" y="2447925"/>
            <a:ext cx="204470" cy="23939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400">
                <a:latin typeface="맑은 고딕"/>
                <a:cs typeface="맑은 고딕"/>
              </a:rPr>
              <a:t>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4943" y="2417064"/>
            <a:ext cx="1714500" cy="3098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3814" rIns="0" bIns="0">
            <a:spAutoFit/>
          </a:bodyPr>
          <a:lstStyle/>
          <a:p>
            <a:pPr marL="142240">
              <a:lnSpc>
                <a:spcPct val="100000"/>
              </a:lnSpc>
              <a:spcBef>
                <a:spcPts val="345"/>
              </a:spcBef>
              <a:defRPr/>
            </a:pPr>
            <a:r>
              <a:rPr sz="1400">
                <a:latin typeface="맑은 고딕"/>
                <a:cs typeface="맑은 고딕"/>
              </a:rPr>
              <a:t>제품/인기제품</a:t>
            </a:r>
            <a:r>
              <a:rPr sz="1400" spc="-9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조회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6302" y="2874340"/>
            <a:ext cx="3298190" cy="227868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앞서 언급했듯</a:t>
            </a:r>
            <a:r>
              <a:rPr lang="en-US" altLang="ko-KR" sz="1400">
                <a:latin typeface="맑은 고딕"/>
                <a:cs typeface="맑은 고딕"/>
              </a:rPr>
              <a:t>,</a:t>
            </a:r>
            <a:r>
              <a:rPr lang="ko-KR" altLang="en-US" sz="1400">
                <a:latin typeface="맑은 고딕"/>
                <a:cs typeface="맑은 고딕"/>
              </a:rPr>
              <a:t> 부분적 공백이 있어 정돈되지 못한 느낌을 주며</a:t>
            </a:r>
            <a:r>
              <a:rPr lang="en-US" altLang="ko-KR" sz="1400">
                <a:latin typeface="맑은 고딕"/>
                <a:cs typeface="맑은 고딕"/>
              </a:rPr>
              <a:t>,</a:t>
            </a:r>
            <a:r>
              <a:rPr lang="ko-KR" altLang="en-US" sz="1400">
                <a:latin typeface="맑은 고딕"/>
                <a:cs typeface="맑은 고딕"/>
              </a:rPr>
              <a:t> </a:t>
            </a:r>
            <a:endParaRPr lang="ko-KR" altLang="en-US" sz="1400">
              <a:latin typeface="맑은 고딕"/>
              <a:cs typeface="맑은 고딕"/>
            </a:endParaRPr>
          </a:p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구현되었지만 기능이 없는 </a:t>
            </a:r>
            <a:endParaRPr lang="ko-KR" altLang="en-US" sz="1400">
              <a:latin typeface="맑은 고딕"/>
              <a:cs typeface="맑은 고딕"/>
            </a:endParaRPr>
          </a:p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버튼들이 있어 </a:t>
            </a:r>
            <a:endParaRPr lang="ko-KR" altLang="en-US" sz="1400">
              <a:latin typeface="맑은 고딕"/>
              <a:cs typeface="맑은 고딕"/>
            </a:endParaRPr>
          </a:p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이용의 집중에 어려움이 있어</a:t>
            </a:r>
            <a:endParaRPr lang="ko-KR" altLang="en-US" sz="1400">
              <a:latin typeface="맑은 고딕"/>
              <a:cs typeface="맑은 고딕"/>
            </a:endParaRPr>
          </a:p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레이아웃의 수정이 필요해보임</a:t>
            </a:r>
            <a:endParaRPr lang="ko-KR" altLang="en-US" sz="1400">
              <a:latin typeface="맑은 고딕"/>
              <a:cs typeface="맑은 고딕"/>
            </a:endParaRPr>
          </a:p>
          <a:p>
            <a:pPr marL="399415" marR="391795" algn="ctr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defRPr/>
            </a:pPr>
            <a:endParaRPr sz="1850">
              <a:latin typeface="맑은 고딕"/>
              <a:cs typeface="맑은 고딕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  <a:defRPr/>
            </a:pPr>
            <a:endParaRPr lang="en-US" altLang="ko-KR"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13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751455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A</a:t>
            </a:r>
            <a:r>
              <a:rPr spc="-30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A</a:t>
            </a:r>
            <a:r>
              <a:rPr spc="-30"/>
              <a:t> </a:t>
            </a:r>
            <a:r>
              <a:rPr/>
              <a:t>L</a:t>
            </a:r>
            <a:r>
              <a:rPr spc="-170"/>
              <a:t> </a:t>
            </a:r>
            <a:r>
              <a:rPr/>
              <a:t>Y</a:t>
            </a:r>
            <a:r>
              <a:rPr spc="-60"/>
              <a:t> </a:t>
            </a:r>
            <a:r>
              <a:rPr/>
              <a:t>S</a:t>
            </a:r>
            <a:r>
              <a:rPr spc="-35"/>
              <a:t> </a:t>
            </a:r>
            <a:r>
              <a:rPr/>
              <a:t>I</a:t>
            </a:r>
            <a:r>
              <a:rPr spc="-30"/>
              <a:t> </a:t>
            </a:r>
            <a:r>
              <a:rPr/>
              <a:t>S</a:t>
            </a:r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2709" y="575309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object 15"/>
          <p:cNvSpPr txBox="1"/>
          <p:nvPr/>
        </p:nvSpPr>
        <p:spPr>
          <a:xfrm>
            <a:off x="6515227" y="875538"/>
            <a:ext cx="224790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1594485" algn="l"/>
                <a:tab pos="1777364" algn="l"/>
              </a:tabLst>
              <a:defRPr/>
            </a:pPr>
            <a:r>
              <a:rPr sz="1500" spc="225">
                <a:latin typeface="맑은 고딕"/>
                <a:cs typeface="맑은 고딕"/>
              </a:rPr>
              <a:t>웹사이트	</a:t>
            </a:r>
            <a:r>
              <a:rPr sz="1500" spc="150">
                <a:latin typeface="맑은 고딕"/>
                <a:cs typeface="맑은 고딕"/>
              </a:rPr>
              <a:t>분석	</a:t>
            </a:r>
            <a:r>
              <a:rPr sz="1500">
                <a:latin typeface="맑은 고딕"/>
                <a:cs typeface="맑은 고딕"/>
              </a:rPr>
              <a:t>:	</a:t>
            </a:r>
            <a:r>
              <a:rPr sz="1500" spc="150">
                <a:latin typeface="맑은 고딕"/>
                <a:cs typeface="맑은 고딕"/>
              </a:rPr>
              <a:t>단점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16545" y="3963161"/>
            <a:ext cx="0" cy="836930"/>
          </a:xfrm>
          <a:custGeom>
            <a:avLst/>
            <a:gdLst/>
            <a:rect l="l" t="t" r="r" b="b"/>
            <a:pathLst>
              <a:path h="836929">
                <a:moveTo>
                  <a:pt x="0" y="0"/>
                </a:moveTo>
                <a:lnTo>
                  <a:pt x="0" y="836802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0837926" y="3963161"/>
            <a:ext cx="0" cy="836930"/>
          </a:xfrm>
          <a:custGeom>
            <a:avLst/>
            <a:gdLst/>
            <a:rect l="l" t="t" r="r" b="b"/>
            <a:pathLst>
              <a:path h="836929">
                <a:moveTo>
                  <a:pt x="0" y="0"/>
                </a:moveTo>
                <a:lnTo>
                  <a:pt x="0" y="836802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object 18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object 19"/>
          <p:cNvSpPr txBox="1"/>
          <p:nvPr/>
        </p:nvSpPr>
        <p:spPr>
          <a:xfrm>
            <a:off x="11882755" y="88138"/>
            <a:ext cx="193040" cy="18808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1200" spc="-5">
                <a:solidFill>
                  <a:srgbClr val="ffffff"/>
                </a:solidFill>
                <a:latin typeface="맑은 고딕"/>
                <a:cs typeface="맑은 고딕"/>
              </a:rPr>
              <a:t>05</a:t>
            </a:r>
            <a:endParaRPr lang="en-US" altLang="ko-KR" sz="1200" spc="-5">
              <a:solidFill>
                <a:srgbClr val="ffffff"/>
              </a:solidFill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86200" y="2075932"/>
            <a:ext cx="895475" cy="371526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600" y="3429000"/>
            <a:ext cx="3515215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476" y="2517648"/>
            <a:ext cx="792480" cy="463677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3814" rIns="0" bIns="0">
            <a:spAutoFit/>
          </a:bodyPr>
          <a:lstStyle/>
          <a:p>
            <a:pPr marL="8890">
              <a:lnSpc>
                <a:spcPct val="100000"/>
              </a:lnSpc>
              <a:spcBef>
                <a:spcPts val="345"/>
              </a:spcBef>
              <a:defRPr/>
            </a:pPr>
            <a:r>
              <a:rPr lang="ko-KR" altLang="en-US" sz="1400" spc="5">
                <a:latin typeface="맑은 고딕"/>
                <a:cs typeface="맑은 고딕"/>
              </a:rPr>
              <a:t>카카오톡 상담</a:t>
            </a:r>
            <a:endParaRPr lang="ko-KR" altLang="en-US" sz="1400" spc="5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0880" y="2974975"/>
            <a:ext cx="2668905" cy="2159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9445" y="4050029"/>
            <a:ext cx="0" cy="938530"/>
          </a:xfrm>
          <a:custGeom>
            <a:avLst/>
            <a:gdLst/>
            <a:rect l="l" t="t" r="r" b="b"/>
            <a:pathLst>
              <a:path h="938529">
                <a:moveTo>
                  <a:pt x="0" y="0"/>
                </a:moveTo>
                <a:lnTo>
                  <a:pt x="0" y="938149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0530078" y="4050029"/>
            <a:ext cx="0" cy="938530"/>
          </a:xfrm>
          <a:custGeom>
            <a:avLst/>
            <a:gdLst/>
            <a:rect l="l" t="t" r="r" b="b"/>
            <a:pathLst>
              <a:path h="938529">
                <a:moveTo>
                  <a:pt x="0" y="938149"/>
                </a:moveTo>
                <a:lnTo>
                  <a:pt x="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14</a:t>
            </a:r>
            <a:endParaRPr sz="1200">
              <a:latin typeface="맑은 고딕"/>
              <a:cs typeface="맑은 고딕"/>
            </a:endParaRPr>
          </a:p>
        </p:txBody>
      </p:sp>
      <p:grpSp>
        <p:nvGrpSpPr>
          <p:cNvPr id="7" name="object 7"/>
          <p:cNvGrpSpPr/>
          <p:nvPr/>
        </p:nvGrpSpPr>
        <p:grpSpPr>
          <a:xfrm rot="0">
            <a:off x="12191" y="0"/>
            <a:ext cx="6123940" cy="6858000"/>
            <a:chOff x="12191" y="0"/>
            <a:chExt cx="6123940" cy="6858000"/>
          </a:xfrm>
        </p:grpSpPr>
        <p:pic>
          <p:nvPicPr>
            <p:cNvPr id="8" name="object 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552" y="0"/>
              <a:ext cx="6090023" cy="3364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715" y="633983"/>
              <a:ext cx="6121908" cy="34479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191" y="3435098"/>
              <a:ext cx="6121908" cy="34228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91" y="2744723"/>
              <a:ext cx="6121908" cy="3446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91" y="1702307"/>
              <a:ext cx="6121908" cy="34479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09015" y="2052827"/>
              <a:ext cx="5125212" cy="30480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751455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A</a:t>
            </a:r>
            <a:r>
              <a:rPr spc="-30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A</a:t>
            </a:r>
            <a:r>
              <a:rPr spc="-30"/>
              <a:t> </a:t>
            </a:r>
            <a:r>
              <a:rPr/>
              <a:t>L</a:t>
            </a:r>
            <a:r>
              <a:rPr spc="-170"/>
              <a:t> </a:t>
            </a:r>
            <a:r>
              <a:rPr/>
              <a:t>Y</a:t>
            </a:r>
            <a:r>
              <a:rPr spc="-60"/>
              <a:t> </a:t>
            </a:r>
            <a:r>
              <a:rPr/>
              <a:t>S</a:t>
            </a:r>
            <a:r>
              <a:rPr spc="-35"/>
              <a:t> </a:t>
            </a:r>
            <a:r>
              <a:rPr/>
              <a:t>I</a:t>
            </a:r>
            <a:r>
              <a:rPr spc="-30"/>
              <a:t> </a:t>
            </a:r>
            <a:r>
              <a:rPr/>
              <a:t>S</a:t>
            </a:r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2709" y="575309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6515227" y="875538"/>
            <a:ext cx="224790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1594485" algn="l"/>
                <a:tab pos="1777364" algn="l"/>
              </a:tabLst>
              <a:defRPr/>
            </a:pPr>
            <a:r>
              <a:rPr sz="1500" spc="225">
                <a:latin typeface="맑은 고딕"/>
                <a:cs typeface="맑은 고딕"/>
              </a:rPr>
              <a:t>웹사이트	</a:t>
            </a:r>
            <a:r>
              <a:rPr sz="1500" spc="150">
                <a:latin typeface="맑은 고딕"/>
                <a:cs typeface="맑은 고딕"/>
              </a:rPr>
              <a:t>분석	</a:t>
            </a:r>
            <a:r>
              <a:rPr sz="1500">
                <a:latin typeface="맑은 고딕"/>
                <a:cs typeface="맑은 고딕"/>
              </a:rPr>
              <a:t>:	</a:t>
            </a:r>
            <a:r>
              <a:rPr sz="1500" spc="150">
                <a:latin typeface="맑은 고딕"/>
                <a:cs typeface="맑은 고딕"/>
              </a:rPr>
              <a:t>단점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22" name="object 3"/>
          <p:cNvSpPr txBox="1"/>
          <p:nvPr/>
        </p:nvSpPr>
        <p:spPr>
          <a:xfrm>
            <a:off x="6934200" y="3766946"/>
            <a:ext cx="4467226" cy="44310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메인페이지에 문의 란을 </a:t>
            </a:r>
            <a:r>
              <a:rPr lang="en-US" altLang="ko-KR" sz="1400">
                <a:latin typeface="맑은 고딕"/>
                <a:cs typeface="맑은 고딕"/>
              </a:rPr>
              <a:t>fix</a:t>
            </a:r>
            <a:r>
              <a:rPr lang="ko-KR" altLang="en-US" sz="1400">
                <a:latin typeface="맑은 고딕"/>
                <a:cs typeface="맑은 고딕"/>
              </a:rPr>
              <a:t>로 설정하여</a:t>
            </a:r>
            <a:endParaRPr lang="ko-KR" altLang="en-US"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바로 신청 가능하게 둔다</a:t>
            </a:r>
            <a:r>
              <a:rPr lang="en-US" altLang="ko-KR" sz="1400">
                <a:latin typeface="맑은 고딕"/>
                <a:cs typeface="맑은 고딕"/>
              </a:rPr>
              <a:t>.</a:t>
            </a:r>
            <a:endParaRPr lang="en-US" altLang="ko-KR" sz="1400"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6103620" cy="6858000"/>
          </a:xfrm>
          <a:custGeom>
            <a:avLst/>
            <a:gdLst/>
            <a:rect l="l" t="t" r="r" b="b"/>
            <a:pathLst>
              <a:path w="6103620" h="6858000">
                <a:moveTo>
                  <a:pt x="6103620" y="0"/>
                </a:moveTo>
                <a:lnTo>
                  <a:pt x="0" y="0"/>
                </a:lnTo>
                <a:lnTo>
                  <a:pt x="0" y="6858000"/>
                </a:lnTo>
                <a:lnTo>
                  <a:pt x="6103620" y="6858000"/>
                </a:lnTo>
                <a:lnTo>
                  <a:pt x="610362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7508748" y="1793747"/>
            <a:ext cx="1022985" cy="474345"/>
          </a:xfrm>
          <a:custGeom>
            <a:avLst/>
            <a:gdLst/>
            <a:rect l="l" t="t" r="r" b="b"/>
            <a:pathLst>
              <a:path w="1022984" h="474344">
                <a:moveTo>
                  <a:pt x="0" y="473963"/>
                </a:moveTo>
                <a:lnTo>
                  <a:pt x="1022603" y="473963"/>
                </a:lnTo>
                <a:lnTo>
                  <a:pt x="1022603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ln w="12192">
            <a:solidFill>
              <a:srgbClr val="ececec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657464" y="2478652"/>
          <a:ext cx="2934334" cy="443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238"/>
                <a:gridCol w="1072263"/>
                <a:gridCol w="963833"/>
              </a:tblGrid>
              <a:tr h="263525">
                <a:tc>
                  <a:txBody>
                    <a:bodyPr vert="horz" lIns="0" tIns="17145" rIns="0" bIns="0" anchor="t" anchorCtr="0"/>
                    <a:p>
                      <a:pPr marL="31750">
                        <a:lnSpc>
                          <a:spcPts val="1845"/>
                        </a:lnSpc>
                        <a:spcBef>
                          <a:spcPts val="135"/>
                        </a:spcBef>
                        <a:defRPr/>
                      </a:pPr>
                      <a:r>
                        <a:rPr sz="1600" spc="-5">
                          <a:latin typeface="맑은 고딕"/>
                          <a:cs typeface="맑은 고딕"/>
                        </a:rPr>
                        <a:t>#</a:t>
                      </a:r>
                      <a:r>
                        <a:rPr sz="16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spc="-10">
                          <a:latin typeface="맑은 고딕"/>
                          <a:cs typeface="맑은 고딕"/>
                        </a:rPr>
                        <a:t>ffffff</a:t>
                      </a:r>
                      <a:endParaRPr sz="1600">
                        <a:latin typeface="맑은 고딕"/>
                        <a:cs typeface="맑은 고딕"/>
                      </a:endParaRPr>
                    </a:p>
                  </a:txBody>
                  <a:tcPr marL="0" marR="0" marT="17145" marB="0"/>
                </a:tc>
                <a:tc>
                  <a:txBody>
                    <a:bodyPr vert="horz" lIns="0" tIns="17780" rIns="0" bIns="0" anchor="t" anchorCtr="0"/>
                    <a:p>
                      <a:pPr marR="120014" algn="r">
                        <a:lnSpc>
                          <a:spcPts val="1839"/>
                        </a:lnSpc>
                        <a:spcBef>
                          <a:spcPts val="140"/>
                        </a:spcBef>
                        <a:defRPr/>
                      </a:pPr>
                      <a:r>
                        <a:rPr sz="1600">
                          <a:latin typeface="맑은 고딕"/>
                          <a:cs typeface="맑은 고딕"/>
                        </a:rPr>
                        <a:t>#fff5e2</a:t>
                      </a:r>
                      <a:endParaRPr sz="1600">
                        <a:latin typeface="맑은 고딕"/>
                        <a:cs typeface="맑은 고딕"/>
                      </a:endParaRPr>
                    </a:p>
                  </a:txBody>
                  <a:tcPr marL="0" marR="0" marT="17780" marB="0"/>
                </a:tc>
                <a:tc>
                  <a:txBody>
                    <a:bodyPr vert="horz" lIns="0" tIns="17145" rIns="0" bIns="0" anchor="t" anchorCtr="0"/>
                    <a:p>
                      <a:pPr marR="24130" algn="r">
                        <a:lnSpc>
                          <a:spcPts val="1845"/>
                        </a:lnSpc>
                        <a:spcBef>
                          <a:spcPts val="135"/>
                        </a:spcBef>
                        <a:defRPr/>
                      </a:pPr>
                      <a:r>
                        <a:rPr sz="1600" spc="-5">
                          <a:latin typeface="맑은 고딕"/>
                          <a:cs typeface="맑은 고딕"/>
                        </a:rPr>
                        <a:t>#</a:t>
                      </a:r>
                      <a:r>
                        <a:rPr lang="en-US" altLang="ko-KR" sz="1600" spc="-5">
                          <a:latin typeface="맑은 고딕"/>
                          <a:cs typeface="맑은 고딕"/>
                        </a:rPr>
                        <a:t>e60012</a:t>
                      </a:r>
                      <a:endParaRPr lang="en-US" altLang="ko-KR" sz="1600" spc="-5">
                        <a:latin typeface="맑은 고딕"/>
                        <a:cs typeface="맑은 고딕"/>
                      </a:endParaRPr>
                    </a:p>
                  </a:txBody>
                  <a:tcPr marL="0" marR="0" marT="17145" marB="0"/>
                </a:tc>
              </a:tr>
              <a:tr h="180340">
                <a:tc>
                  <a:txBody>
                    <a:bodyPr vert="horz" lIns="0" tIns="6984" rIns="0" bIns="0" anchor="t" anchorCtr="0"/>
                    <a:p>
                      <a:pPr marL="33020">
                        <a:lnSpc>
                          <a:spcPts val="1265"/>
                        </a:lnSpc>
                        <a:spcBef>
                          <a:spcPts val="55"/>
                        </a:spcBef>
                        <a:defRPr/>
                      </a:pPr>
                      <a:r>
                        <a:rPr sz="1100">
                          <a:latin typeface="맑은 고딕"/>
                          <a:cs typeface="맑은 고딕"/>
                        </a:rPr>
                        <a:t>Main</a:t>
                      </a:r>
                      <a:r>
                        <a:rPr sz="1100" spc="-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>
                          <a:latin typeface="맑은 고딕"/>
                          <a:cs typeface="맑은 고딕"/>
                        </a:rPr>
                        <a:t>color</a:t>
                      </a:r>
                      <a:endParaRPr sz="1100">
                        <a:latin typeface="맑은 고딕"/>
                        <a:cs typeface="맑은 고딕"/>
                      </a:endParaRPr>
                    </a:p>
                  </a:txBody>
                  <a:tcPr marL="0" marR="0" marT="6985" marB="0"/>
                </a:tc>
                <a:tc>
                  <a:txBody>
                    <a:bodyPr vert="horz" lIns="0" tIns="6350" rIns="0" bIns="0" anchor="t" anchorCtr="0"/>
                    <a:p>
                      <a:pPr marR="124460" algn="r">
                        <a:lnSpc>
                          <a:spcPts val="1270"/>
                        </a:lnSpc>
                        <a:spcBef>
                          <a:spcPts val="50"/>
                        </a:spcBef>
                        <a:defRPr/>
                      </a:pPr>
                      <a:r>
                        <a:rPr lang="en-US" altLang="ko-KR" sz="1100" spc="-5">
                          <a:latin typeface="맑은 고딕"/>
                          <a:cs typeface="맑은 고딕"/>
                        </a:rPr>
                        <a:t>Sub</a:t>
                      </a:r>
                      <a:r>
                        <a:rPr sz="11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100" spc="-5">
                          <a:latin typeface="맑은 고딕"/>
                          <a:cs typeface="맑은 고딕"/>
                        </a:rPr>
                        <a:t>color</a:t>
                      </a:r>
                      <a:endParaRPr sz="1100" spc="-5">
                        <a:latin typeface="맑은 고딕"/>
                        <a:cs typeface="맑은 고딕"/>
                      </a:endParaRPr>
                    </a:p>
                  </a:txBody>
                  <a:tcPr marL="0" marR="0" marT="6350" marB="0"/>
                </a:tc>
                <a:tc>
                  <a:txBody>
                    <a:bodyPr vert="horz" lIns="0" tIns="6350" rIns="0" bIns="0" anchor="t" anchorCtr="0"/>
                    <a:p>
                      <a:pPr marR="66040" algn="r">
                        <a:lnSpc>
                          <a:spcPts val="1270"/>
                        </a:lnSpc>
                        <a:spcBef>
                          <a:spcPts val="50"/>
                        </a:spcBef>
                        <a:defRPr/>
                      </a:pPr>
                      <a:r>
                        <a:rPr lang="en-US" altLang="ko-KR" sz="1100">
                          <a:latin typeface="맑은 고딕"/>
                          <a:cs typeface="맑은 고딕"/>
                        </a:rPr>
                        <a:t>Point color</a:t>
                      </a:r>
                      <a:endParaRPr lang="en-US" altLang="ko-KR" sz="1100">
                        <a:latin typeface="맑은 고딕"/>
                        <a:cs typeface="맑은 고딕"/>
                      </a:endParaRPr>
                    </a:p>
                  </a:txBody>
                  <a:tcPr marL="0" marR="0" marT="635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a6a6a6"/>
                </a:solidFill>
                <a:latin typeface="맑은 고딕"/>
                <a:cs typeface="맑은 고딕"/>
              </a:rPr>
              <a:t>16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 idx="0"/>
          </p:nvPr>
        </p:nvSpPr>
        <p:spPr>
          <a:xfrm>
            <a:off x="6593840" y="504571"/>
            <a:ext cx="288607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B</a:t>
            </a:r>
            <a:r>
              <a:rPr spc="-40"/>
              <a:t> </a:t>
            </a:r>
            <a:r>
              <a:rPr/>
              <a:t>E</a:t>
            </a:r>
            <a:r>
              <a:rPr spc="-40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C</a:t>
            </a:r>
            <a:r>
              <a:rPr spc="-40"/>
              <a:t> </a:t>
            </a:r>
            <a:r>
              <a:rPr/>
              <a:t>H</a:t>
            </a:r>
            <a:r>
              <a:rPr spc="-50"/>
              <a:t> </a:t>
            </a:r>
            <a:r>
              <a:rPr/>
              <a:t>I</a:t>
            </a:r>
            <a:r>
              <a:rPr spc="-35"/>
              <a:t> </a:t>
            </a:r>
            <a:r>
              <a:rPr/>
              <a:t>M</a:t>
            </a:r>
            <a:r>
              <a:rPr spc="-40"/>
              <a:t> </a:t>
            </a:r>
            <a:r>
              <a:rPr/>
              <a:t>A</a:t>
            </a:r>
            <a:r>
              <a:rPr spc="-40"/>
              <a:t> </a:t>
            </a:r>
            <a:r>
              <a:rPr/>
              <a:t>R</a:t>
            </a:r>
            <a:r>
              <a:rPr spc="-40"/>
              <a:t> </a:t>
            </a:r>
            <a:r>
              <a:rPr/>
              <a:t>K</a:t>
            </a:r>
            <a:r>
              <a:rPr spc="-40"/>
              <a:t> </a:t>
            </a:r>
            <a:r>
              <a:rPr/>
              <a:t>I</a:t>
            </a:r>
            <a:r>
              <a:rPr spc="-40"/>
              <a:t> </a:t>
            </a:r>
            <a:r>
              <a:rPr/>
              <a:t>N</a:t>
            </a:r>
            <a:r>
              <a:rPr spc="-35"/>
              <a:t> </a:t>
            </a:r>
            <a:r>
              <a:rPr/>
              <a:t>G</a:t>
            </a:r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2709" y="575309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object 17"/>
          <p:cNvSpPr txBox="1"/>
          <p:nvPr/>
        </p:nvSpPr>
        <p:spPr>
          <a:xfrm>
            <a:off x="6593840" y="875538"/>
            <a:ext cx="3601720" cy="23888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  <a:tab pos="1594485" algn="l"/>
                <a:tab pos="2155190" algn="l"/>
                <a:tab pos="2339975" algn="l"/>
                <a:tab pos="2902585" algn="l"/>
              </a:tabLst>
              <a:defRPr/>
            </a:pPr>
            <a:r>
              <a:rPr sz="1500" spc="150">
                <a:latin typeface="맑은 고딕"/>
                <a:cs typeface="맑은 고딕"/>
              </a:rPr>
              <a:t>타사	</a:t>
            </a:r>
            <a:r>
              <a:rPr sz="1500" spc="225">
                <a:latin typeface="맑은 고딕"/>
                <a:cs typeface="맑은 고딕"/>
              </a:rPr>
              <a:t>웹사이트	</a:t>
            </a:r>
            <a:r>
              <a:rPr sz="1500" spc="150">
                <a:latin typeface="맑은 고딕"/>
                <a:cs typeface="맑은 고딕"/>
              </a:rPr>
              <a:t>분석	</a:t>
            </a:r>
            <a:r>
              <a:rPr sz="1500">
                <a:latin typeface="맑은 고딕"/>
                <a:cs typeface="맑은 고딕"/>
              </a:rPr>
              <a:t>:	</a:t>
            </a:r>
            <a:r>
              <a:rPr lang="ko-KR" altLang="en-US" sz="1500">
                <a:latin typeface="맑은 고딕"/>
                <a:cs typeface="맑은 고딕"/>
              </a:rPr>
              <a:t>구몬학습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 spc="-229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01856" y="45719"/>
            <a:ext cx="390525" cy="323215"/>
          </a:xfrm>
          <a:custGeom>
            <a:avLst/>
            <a:gdLst/>
            <a:rect l="l" t="t" r="r" b="b"/>
            <a:pathLst>
              <a:path w="390525" h="323215">
                <a:moveTo>
                  <a:pt x="0" y="323088"/>
                </a:moveTo>
                <a:lnTo>
                  <a:pt x="390144" y="323088"/>
                </a:lnTo>
                <a:lnTo>
                  <a:pt x="390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object 19"/>
          <p:cNvSpPr txBox="1"/>
          <p:nvPr/>
        </p:nvSpPr>
        <p:spPr>
          <a:xfrm>
            <a:off x="11882755" y="88138"/>
            <a:ext cx="193040" cy="2082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21" name="object 9"/>
          <p:cNvSpPr txBox="1"/>
          <p:nvPr/>
        </p:nvSpPr>
        <p:spPr>
          <a:xfrm>
            <a:off x="7250430" y="4429125"/>
            <a:ext cx="3597910" cy="136207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endParaRPr sz="1400">
              <a:solidFill>
                <a:srgbClr val="ffffff"/>
              </a:solidFill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defRPr/>
            </a:pPr>
            <a:endParaRPr sz="9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나눔</a:t>
            </a:r>
            <a:r>
              <a:rPr sz="1400" spc="-3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바른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고딕을</a:t>
            </a:r>
            <a:r>
              <a:rPr sz="1400" spc="-3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사용하였다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defRPr/>
            </a:pPr>
            <a:endParaRPr sz="900">
              <a:latin typeface="맑은 고딕"/>
              <a:cs typeface="맑은 고딕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  <a:defRPr/>
            </a:pPr>
            <a:r>
              <a:rPr sz="1400">
                <a:latin typeface="맑은 고딕"/>
                <a:cs typeface="맑은 고딕"/>
              </a:rPr>
              <a:t>본문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 spc="-10">
                <a:latin typeface="맑은 고딕"/>
                <a:cs typeface="맑은 고딕"/>
              </a:rPr>
              <a:t>13px</a:t>
            </a:r>
            <a:r>
              <a:rPr sz="1400" spc="-1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/</a:t>
            </a:r>
            <a:r>
              <a:rPr sz="1400" spc="-1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헤드라인</a:t>
            </a:r>
            <a:r>
              <a:rPr sz="1400" spc="-40">
                <a:latin typeface="맑은 고딕"/>
                <a:cs typeface="맑은 고딕"/>
              </a:rPr>
              <a:t> </a:t>
            </a:r>
            <a:r>
              <a:rPr sz="1400" spc="-10">
                <a:latin typeface="맑은 고딕"/>
                <a:cs typeface="맑은 고딕"/>
              </a:rPr>
              <a:t>20~25px</a:t>
            </a:r>
            <a:endParaRPr sz="1400" spc="-10">
              <a:latin typeface="맑은 고딕"/>
              <a:cs typeface="맑은 고딕"/>
            </a:endParaRPr>
          </a:p>
          <a:p>
            <a:pPr marL="60960"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GNB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 spc="-15">
                <a:latin typeface="맑은 고딕"/>
                <a:cs typeface="맑은 고딕"/>
              </a:rPr>
              <a:t>13px</a:t>
            </a:r>
            <a:r>
              <a:rPr sz="1400">
                <a:latin typeface="맑은 고딕"/>
                <a:cs typeface="맑은 고딕"/>
              </a:rPr>
              <a:t> /</a:t>
            </a:r>
            <a:r>
              <a:rPr sz="1400" spc="-2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LNB</a:t>
            </a:r>
            <a:r>
              <a:rPr sz="1400" spc="-10">
                <a:latin typeface="맑은 고딕"/>
                <a:cs typeface="맑은 고딕"/>
              </a:rPr>
              <a:t> </a:t>
            </a:r>
            <a:r>
              <a:rPr sz="1400" spc="-15">
                <a:latin typeface="맑은 고딕"/>
                <a:cs typeface="맑은 고딕"/>
              </a:rPr>
              <a:t>13px</a:t>
            </a:r>
            <a:r>
              <a:rPr sz="1400" spc="5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등으로</a:t>
            </a:r>
            <a:endParaRPr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sz="1400">
                <a:latin typeface="맑은 고딕"/>
                <a:cs typeface="맑은 고딕"/>
              </a:rPr>
              <a:t>타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웹사이트에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비하여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폰트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사이즈가</a:t>
            </a:r>
            <a:r>
              <a:rPr sz="1400" spc="-3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작은</a:t>
            </a:r>
            <a:r>
              <a:rPr sz="1400" spc="-20">
                <a:latin typeface="맑은 고딕"/>
                <a:cs typeface="맑은 고딕"/>
              </a:rPr>
              <a:t> </a:t>
            </a:r>
            <a:r>
              <a:rPr sz="1400">
                <a:latin typeface="맑은 고딕"/>
                <a:cs typeface="맑은 고딕"/>
              </a:rPr>
              <a:t>편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7391400" y="3057525"/>
            <a:ext cx="3597910" cy="67627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대체적으로 백색을 바탕으로 하여 깔끔하다</a:t>
            </a:r>
            <a:r>
              <a:rPr lang="en-US" altLang="ko-KR" sz="1400">
                <a:latin typeface="맑은 고딕"/>
                <a:cs typeface="맑은 고딕"/>
              </a:rPr>
              <a:t>.</a:t>
            </a:r>
            <a:endParaRPr lang="en-US" altLang="ko-KR"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밝은 색을 사용하여 섹션 구분을 </a:t>
            </a:r>
            <a:endParaRPr lang="ko-KR" altLang="en-US"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명확하게 하였다</a:t>
            </a:r>
            <a:r>
              <a:rPr lang="en-US" altLang="ko-KR" sz="1400">
                <a:latin typeface="맑은 고딕"/>
                <a:cs typeface="맑은 고딕"/>
              </a:rPr>
              <a:t>.</a:t>
            </a:r>
            <a:endParaRPr lang="en-US" altLang="ko-KR" sz="1400">
              <a:latin typeface="맑은 고딕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5000" y="1798499"/>
            <a:ext cx="1095670" cy="48750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4400" y="1798499"/>
            <a:ext cx="1013051" cy="48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138" y="2886953"/>
            <a:ext cx="3982720" cy="1402080"/>
          </a:xfrm>
          <a:prstGeom prst="rect">
            <a:avLst/>
          </a:prstGeom>
        </p:spPr>
        <p:txBody>
          <a:bodyPr vert="horz" wrap="square" lIns="0" tIns="20319" rIns="0" bIns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  <a:defRPr/>
            </a:pPr>
            <a:r>
              <a:rPr sz="1800">
                <a:latin typeface="맑은 고딕"/>
                <a:cs typeface="맑은 고딕"/>
              </a:rPr>
              <a:t>‘빅비주얼’</a:t>
            </a:r>
            <a:r>
              <a:rPr sz="1800" spc="-4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의</a:t>
            </a:r>
            <a:r>
              <a:rPr sz="1800" spc="-3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부재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defRPr/>
            </a:pPr>
            <a:endParaRPr sz="11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defRPr/>
            </a:pPr>
            <a:r>
              <a:rPr sz="1800">
                <a:latin typeface="맑은 고딕"/>
                <a:cs typeface="맑은 고딕"/>
              </a:rPr>
              <a:t>웹 사이트 이용자에게 병원이 가진 특 </a:t>
            </a:r>
            <a:r>
              <a:rPr sz="1800" spc="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정한</a:t>
            </a:r>
            <a:r>
              <a:rPr sz="1800" spc="-2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이미지나</a:t>
            </a:r>
            <a:r>
              <a:rPr sz="1800" spc="-25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분위기를</a:t>
            </a:r>
            <a:r>
              <a:rPr sz="1800" spc="-2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전달할</a:t>
            </a:r>
            <a:r>
              <a:rPr sz="1800" spc="-10">
                <a:latin typeface="맑은 고딕"/>
                <a:cs typeface="맑은 고딕"/>
              </a:rPr>
              <a:t> </a:t>
            </a:r>
            <a:r>
              <a:rPr sz="1800">
                <a:latin typeface="맑은 고딕"/>
                <a:cs typeface="맑은 고딕"/>
              </a:rPr>
              <a:t>기회가  없음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3" name="object 3"/>
          <p:cNvGrpSpPr/>
          <p:nvPr/>
        </p:nvGrpSpPr>
        <p:grpSpPr>
          <a:xfrm rot="0"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4" name="object 4"/>
            <p:cNvSpPr/>
            <p:nvPr/>
          </p:nvSpPr>
          <p:spPr>
            <a:xfrm>
              <a:off x="6096000" y="0"/>
              <a:ext cx="6096000" cy="4140835"/>
            </a:xfrm>
            <a:custGeom>
              <a:avLst/>
              <a:gdLst/>
              <a:rect l="l" t="t" r="r" b="b"/>
              <a:pathLst>
                <a:path w="6096000" h="4140835">
                  <a:moveTo>
                    <a:pt x="6096000" y="0"/>
                  </a:moveTo>
                  <a:lnTo>
                    <a:pt x="0" y="0"/>
                  </a:lnTo>
                  <a:lnTo>
                    <a:pt x="0" y="4140707"/>
                  </a:lnTo>
                  <a:lnTo>
                    <a:pt x="6096000" y="4140707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4140707"/>
              <a:ext cx="6096000" cy="2717800"/>
            </a:xfrm>
            <a:custGeom>
              <a:avLst/>
              <a:gdLst/>
              <a:rect l="l" t="t" r="r" b="b"/>
              <a:pathLst>
                <a:path w="6096000" h="2717800">
                  <a:moveTo>
                    <a:pt x="6096000" y="0"/>
                  </a:moveTo>
                  <a:lnTo>
                    <a:pt x="0" y="0"/>
                  </a:lnTo>
                  <a:lnTo>
                    <a:pt x="0" y="2717291"/>
                  </a:lnTo>
                  <a:lnTo>
                    <a:pt x="6096000" y="2717291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95455" y="87369"/>
            <a:ext cx="167640" cy="20320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>
              <a:lnSpc>
                <a:spcPct val="100000"/>
              </a:lnSpc>
              <a:spcBef>
                <a:spcPts val="104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0"/>
          </p:nvPr>
        </p:nvSpPr>
        <p:spPr>
          <a:xfrm>
            <a:off x="540207" y="499109"/>
            <a:ext cx="2882265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/>
              <a:t>B</a:t>
            </a:r>
            <a:r>
              <a:rPr spc="-45"/>
              <a:t> </a:t>
            </a:r>
            <a:r>
              <a:rPr/>
              <a:t>E</a:t>
            </a:r>
            <a:r>
              <a:rPr spc="-45"/>
              <a:t> </a:t>
            </a:r>
            <a:r>
              <a:rPr/>
              <a:t>N</a:t>
            </a:r>
            <a:r>
              <a:rPr spc="-40"/>
              <a:t> </a:t>
            </a:r>
            <a:r>
              <a:rPr/>
              <a:t>C</a:t>
            </a:r>
            <a:r>
              <a:rPr spc="-45"/>
              <a:t> </a:t>
            </a:r>
            <a:r>
              <a:rPr/>
              <a:t>H</a:t>
            </a:r>
            <a:r>
              <a:rPr spc="-50"/>
              <a:t> </a:t>
            </a:r>
            <a:r>
              <a:rPr/>
              <a:t>I</a:t>
            </a:r>
            <a:r>
              <a:rPr spc="-35"/>
              <a:t> </a:t>
            </a:r>
            <a:r>
              <a:rPr/>
              <a:t>M</a:t>
            </a:r>
            <a:r>
              <a:rPr spc="-45"/>
              <a:t> </a:t>
            </a:r>
            <a:r>
              <a:rPr/>
              <a:t>A</a:t>
            </a:r>
            <a:r>
              <a:rPr spc="-40"/>
              <a:t> </a:t>
            </a:r>
            <a:r>
              <a:rPr/>
              <a:t>R</a:t>
            </a:r>
            <a:r>
              <a:rPr spc="-40"/>
              <a:t> </a:t>
            </a:r>
            <a:r>
              <a:rPr/>
              <a:t>K</a:t>
            </a:r>
            <a:r>
              <a:rPr spc="-45"/>
              <a:t> </a:t>
            </a:r>
            <a:r>
              <a:rPr/>
              <a:t>I</a:t>
            </a:r>
            <a:r>
              <a:rPr spc="-35"/>
              <a:t> </a:t>
            </a:r>
            <a:r>
              <a:rPr/>
              <a:t>N</a:t>
            </a:r>
            <a:r>
              <a:rPr spc="-45"/>
              <a:t> </a:t>
            </a:r>
            <a:r>
              <a:rPr/>
              <a:t>G</a:t>
            </a:r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425" y="558545"/>
            <a:ext cx="0" cy="541655"/>
          </a:xfrm>
          <a:custGeom>
            <a:avLst/>
            <a:gdLst/>
            <a:rect l="l" t="t" r="r" b="b"/>
            <a:pathLst>
              <a:path h="541655">
                <a:moveTo>
                  <a:pt x="0" y="0"/>
                </a:moveTo>
                <a:lnTo>
                  <a:pt x="0" y="541401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533501" y="869950"/>
            <a:ext cx="2810510" cy="2540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  <a:tab pos="1594485" algn="l"/>
                <a:tab pos="2155190" algn="l"/>
                <a:tab pos="2339340" algn="l"/>
              </a:tabLst>
              <a:defRPr/>
            </a:pPr>
            <a:r>
              <a:rPr sz="1500" spc="150">
                <a:latin typeface="맑은 고딕"/>
                <a:cs typeface="맑은 고딕"/>
              </a:rPr>
              <a:t>타사	</a:t>
            </a:r>
            <a:r>
              <a:rPr sz="1500" spc="225">
                <a:latin typeface="맑은 고딕"/>
                <a:cs typeface="맑은 고딕"/>
              </a:rPr>
              <a:t>웹사이트	</a:t>
            </a:r>
            <a:r>
              <a:rPr sz="1500" spc="150">
                <a:latin typeface="맑은 고딕"/>
                <a:cs typeface="맑은 고딕"/>
              </a:rPr>
              <a:t>분석	</a:t>
            </a:r>
            <a:r>
              <a:rPr sz="1500">
                <a:latin typeface="맑은 고딕"/>
                <a:cs typeface="맑은 고딕"/>
              </a:rPr>
              <a:t>:	</a:t>
            </a:r>
            <a:r>
              <a:rPr sz="1500" spc="150">
                <a:latin typeface="맑은 고딕"/>
                <a:cs typeface="맑은 고딕"/>
              </a:rPr>
              <a:t>장점</a:t>
            </a:r>
            <a:r>
              <a:rPr sz="1500" spc="-229">
                <a:latin typeface="맑은 고딕"/>
                <a:cs typeface="맑은 고딕"/>
              </a:rPr>
              <a:t> 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28506" y="6523678"/>
            <a:ext cx="2862579" cy="200972"/>
          </a:xfrm>
          <a:prstGeom prst="rect">
            <a:avLst/>
          </a:prstGeom>
        </p:spPr>
        <p:txBody>
          <a:bodyPr vert="horz" wrap="square" lIns="0" tIns="26034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lang="en-US" altLang="ko-KR" spc="-5">
                <a:solidFill>
                  <a:srgbClr val="ffc000"/>
                </a:solidFill>
              </a:rPr>
              <a:t>ITC</a:t>
            </a:r>
            <a:r>
              <a:rPr lang="ko-KR" altLang="en-US" spc="-5">
                <a:solidFill>
                  <a:srgbClr val="ffc000"/>
                </a:solidFill>
              </a:rPr>
              <a:t>영어</a:t>
            </a:r>
            <a:r>
              <a:rPr spc="434">
                <a:solidFill>
                  <a:srgbClr val="ffc000"/>
                </a:solidFill>
              </a:rPr>
              <a:t> </a:t>
            </a:r>
            <a:r>
              <a:rPr spc="-5"/>
              <a:t>WEB </a:t>
            </a:r>
            <a:r>
              <a:rPr spc="-10"/>
              <a:t>RENEWAL</a:t>
            </a:r>
            <a:r>
              <a:rPr spc="5"/>
              <a:t> </a:t>
            </a:r>
            <a:r>
              <a:rPr spc="-5"/>
              <a:t>PROJECT</a:t>
            </a:r>
            <a:endParaRPr spc="-5"/>
          </a:p>
        </p:txBody>
      </p:sp>
      <p:sp>
        <p:nvSpPr>
          <p:cNvPr id="13" name="object 13"/>
          <p:cNvSpPr txBox="1"/>
          <p:nvPr/>
        </p:nvSpPr>
        <p:spPr>
          <a:xfrm>
            <a:off x="2409444" y="2877311"/>
            <a:ext cx="2238756" cy="26593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2865" rIns="0" bIns="0">
            <a:spAutoFit/>
          </a:bodyPr>
          <a:lstStyle/>
          <a:p>
            <a:pPr marL="33655">
              <a:lnSpc>
                <a:spcPct val="100000"/>
              </a:lnSpc>
              <a:spcBef>
                <a:spcPts val="49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중요버튼</a:t>
            </a:r>
            <a:endParaRPr lang="ko-KR" altLang="en-US" sz="1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376" y="3353815"/>
            <a:ext cx="4651375" cy="223736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로고에 사용된 색상 중 하나인 빨간색을 상담버튼 등 중요한 버튼에 사용해</a:t>
            </a:r>
            <a:endParaRPr lang="ko-KR" altLang="en-US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집중할 수 있게 하였다</a:t>
            </a:r>
            <a:r>
              <a:rPr lang="en-US" altLang="ko-KR" sz="1400">
                <a:latin typeface="맑은 고딕"/>
                <a:cs typeface="맑은 고딕"/>
              </a:rPr>
              <a:t>.</a:t>
            </a:r>
            <a:endParaRPr lang="en-US" altLang="ko-KR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endParaRPr lang="en-US" altLang="ko-KR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또한 간편상담 버튼을 우하단에 위치해</a:t>
            </a:r>
            <a:endParaRPr lang="ko-KR" altLang="en-US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이용자의 편의에 도움을 줌</a:t>
            </a:r>
            <a:endParaRPr lang="ko-KR" altLang="en-US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endParaRPr lang="ko-KR" altLang="en-US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다만 간편상담 페이지는 간결하게 하고</a:t>
            </a:r>
            <a:endParaRPr lang="ko-KR" altLang="en-US" sz="1400">
              <a:latin typeface="맑은 고딕"/>
              <a:cs typeface="맑은 고딕"/>
            </a:endParaRPr>
          </a:p>
          <a:p>
            <a:pPr marL="495300" marR="490220" algn="ctr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1400">
                <a:latin typeface="맑은 고딕"/>
                <a:cs typeface="맑은 고딕"/>
              </a:rPr>
              <a:t>채널톡 연동하여 빠른 상담이 가능하게 설정한다</a:t>
            </a:r>
            <a:r>
              <a:rPr lang="en-US" altLang="ko-KR" sz="1400">
                <a:latin typeface="맑은 고딕"/>
                <a:cs typeface="맑은 고딕"/>
              </a:rPr>
              <a:t>.</a:t>
            </a:r>
            <a:endParaRPr lang="en-US" altLang="ko-KR" sz="14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01856" y="0"/>
            <a:ext cx="39052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00965" rIns="0" bIns="0">
            <a:spAutoFit/>
          </a:bodyPr>
          <a:lstStyle/>
          <a:p>
            <a:pPr marL="93345">
              <a:lnSpc>
                <a:spcPct val="100000"/>
              </a:lnSpc>
              <a:spcBef>
                <a:spcPts val="795"/>
              </a:spcBef>
              <a:defRPr/>
            </a:pPr>
            <a:r>
              <a:rPr sz="1200" spc="-5">
                <a:solidFill>
                  <a:srgbClr val="ffffff"/>
                </a:solidFill>
                <a:latin typeface="맑은 고딕"/>
                <a:cs typeface="맑은 고딕"/>
              </a:rPr>
              <a:t>15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1214</ep:Words>
  <ep:PresentationFormat>On-screen Show (4:3)</ep:PresentationFormat>
  <ep:Paragraphs>232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ITC영어  Website renewal project</vt:lpstr>
      <vt:lpstr>슬라이드 2</vt:lpstr>
      <vt:lpstr>슬라이드 3</vt:lpstr>
      <vt:lpstr>슬라이드 4</vt:lpstr>
      <vt:lpstr>A N A L Y S I S</vt:lpstr>
      <vt:lpstr>A N A L Y S I S</vt:lpstr>
      <vt:lpstr>A N A L Y S I S</vt:lpstr>
      <vt:lpstr>B E N C H I M A R K I N G</vt:lpstr>
      <vt:lpstr>B E N C H I M A R K I N G</vt:lpstr>
      <vt:lpstr>B E N C H I M A R K I N G</vt:lpstr>
      <vt:lpstr>R E N E W A L</vt:lpstr>
      <vt:lpstr>R E N E W A L C O N C E P T</vt:lpstr>
      <vt:lpstr>슬라이드 13</vt:lpstr>
      <vt:lpstr>슬라이드 14</vt:lpstr>
      <vt:lpstr>슬라이드 15</vt:lpstr>
      <vt:lpstr>슬라이드 16</vt:lpstr>
      <vt:lpstr>R E N E W A L</vt:lpstr>
      <vt:lpstr>R E N E W A L C O N C E P T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2022-06-08T14:55:32.000</dcterms:created>
  <dc:creator>학생용</dc:creator>
  <cp:lastModifiedBy>이성규</cp:lastModifiedBy>
  <dcterms:modified xsi:type="dcterms:W3CDTF">2022-06-11T21:23:20.709</dcterms:modified>
  <cp:revision>91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